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2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812584B-FCDD-9244-B46F-B6861EA41282}" type="datetimeFigureOut">
              <a:rPr lang="en-US" smtClean="0"/>
              <a:t>9/13/18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AB6203E-EC6A-F843-A007-DD739A7C67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9" r:id="rId1"/>
    <p:sldLayoutId id="2147484450" r:id="rId2"/>
    <p:sldLayoutId id="2147484451" r:id="rId3"/>
    <p:sldLayoutId id="2147484452" r:id="rId4"/>
    <p:sldLayoutId id="2147484453" r:id="rId5"/>
    <p:sldLayoutId id="2147484454" r:id="rId6"/>
    <p:sldLayoutId id="2147484455" r:id="rId7"/>
    <p:sldLayoutId id="2147484456" r:id="rId8"/>
    <p:sldLayoutId id="2147484457" r:id="rId9"/>
    <p:sldLayoutId id="2147484458" r:id="rId10"/>
    <p:sldLayoutId id="2147484459" r:id="rId11"/>
    <p:sldLayoutId id="2147484460" r:id="rId12"/>
    <p:sldLayoutId id="21474844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ote411questions@lwvw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Suggesting Issues For This Year’s Races In Your Area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your county auditor site, see what offices will be on this year’s ballot</a:t>
            </a:r>
          </a:p>
          <a:p>
            <a:pPr lvl="1"/>
            <a:r>
              <a:rPr lang="en-US" dirty="0" smtClean="0"/>
              <a:t>You can do this as early as May, even sooner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Think about about important issues those offices can affect</a:t>
            </a:r>
          </a:p>
          <a:p>
            <a:endParaRPr lang="en-US" dirty="0"/>
          </a:p>
          <a:p>
            <a:r>
              <a:rPr lang="en-US" dirty="0" smtClean="0"/>
              <a:t>Consider issues of nearby counties as well, if there’s no local League there</a:t>
            </a:r>
          </a:p>
        </p:txBody>
      </p:sp>
    </p:spTree>
    <p:extLst>
      <p:ext uri="{BB962C8B-B14F-4D97-AF65-F5344CB8AC3E}">
        <p14:creationId xmlns:p14="http://schemas.microsoft.com/office/powerpoint/2010/main" val="2967190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they?</a:t>
            </a:r>
          </a:p>
          <a:p>
            <a:endParaRPr lang="en-US" dirty="0" smtClean="0"/>
          </a:p>
          <a:p>
            <a:r>
              <a:rPr lang="en-US" dirty="0" smtClean="0"/>
              <a:t>Which elected officials can affect these issues?</a:t>
            </a:r>
          </a:p>
          <a:p>
            <a:endParaRPr lang="en-US" dirty="0" smtClean="0"/>
          </a:p>
          <a:p>
            <a:r>
              <a:rPr lang="en-US" dirty="0" smtClean="0"/>
              <a:t>Are those races on the ballot this year?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9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Issues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us:  Go to </a:t>
            </a:r>
            <a:r>
              <a:rPr lang="en-US" dirty="0" smtClean="0">
                <a:hlinkClick r:id="rId2"/>
              </a:rPr>
              <a:t>vote411questions@lwvwa.org</a:t>
            </a:r>
            <a:endParaRPr lang="en-US" dirty="0" smtClean="0"/>
          </a:p>
          <a:p>
            <a:pPr lvl="1"/>
            <a:r>
              <a:rPr lang="en-US" dirty="0" smtClean="0"/>
              <a:t>Tell us suggested issues for us to ask the candidates about and</a:t>
            </a:r>
          </a:p>
          <a:p>
            <a:pPr lvl="1"/>
            <a:r>
              <a:rPr lang="en-US" dirty="0" smtClean="0"/>
              <a:t>Which race or races we should target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Listen, watch TWIL for </a:t>
            </a:r>
            <a:r>
              <a:rPr lang="en-US" b="1" dirty="0" smtClean="0">
                <a:solidFill>
                  <a:srgbClr val="FFFF00"/>
                </a:solidFill>
              </a:rPr>
              <a:t>deadlines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we require</a:t>
            </a:r>
          </a:p>
          <a:p>
            <a:pPr lvl="2"/>
            <a:r>
              <a:rPr lang="en-US" dirty="0" smtClean="0"/>
              <a:t>Deadlines </a:t>
            </a:r>
            <a:r>
              <a:rPr lang="en-US" dirty="0"/>
              <a:t>are surprisingly early in the </a:t>
            </a:r>
            <a:r>
              <a:rPr lang="en-US" dirty="0" smtClean="0"/>
              <a:t>process because we have lots of work to do after we receive the issues and before we can invite the candidates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252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27</TotalTime>
  <Words>154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Habitat</vt:lpstr>
      <vt:lpstr>Suggesting Issues For This Year’s Races In Your Area</vt:lpstr>
      <vt:lpstr>The Issues - 1</vt:lpstr>
      <vt:lpstr>The Issues - 2</vt:lpstr>
      <vt:lpstr>The Issues - 3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Suggesting Issues For This Year’s Races In Your Area</dc:title>
  <dc:creator>Linnea HIRST</dc:creator>
  <cp:lastModifiedBy>Linnea HIRST</cp:lastModifiedBy>
  <cp:revision>9</cp:revision>
  <dcterms:created xsi:type="dcterms:W3CDTF">2018-09-03T22:01:24Z</dcterms:created>
  <dcterms:modified xsi:type="dcterms:W3CDTF">2018-09-13T19:19:19Z</dcterms:modified>
</cp:coreProperties>
</file>