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1_7B902BE3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5"/>
  </p:notesMasterIdLst>
  <p:sldIdLst>
    <p:sldId id="256" r:id="rId2"/>
    <p:sldId id="276" r:id="rId3"/>
    <p:sldId id="277" r:id="rId4"/>
    <p:sldId id="257" r:id="rId5"/>
    <p:sldId id="274" r:id="rId6"/>
    <p:sldId id="275" r:id="rId7"/>
    <p:sldId id="263" r:id="rId8"/>
    <p:sldId id="268" r:id="rId9"/>
    <p:sldId id="278" r:id="rId10"/>
    <p:sldId id="279" r:id="rId11"/>
    <p:sldId id="280" r:id="rId12"/>
    <p:sldId id="272" r:id="rId13"/>
    <p:sldId id="282" r:id="rId14"/>
    <p:sldId id="258" r:id="rId15"/>
    <p:sldId id="267" r:id="rId16"/>
    <p:sldId id="259" r:id="rId17"/>
    <p:sldId id="262" r:id="rId18"/>
    <p:sldId id="269" r:id="rId19"/>
    <p:sldId id="270" r:id="rId20"/>
    <p:sldId id="271" r:id="rId21"/>
    <p:sldId id="283" r:id="rId22"/>
    <p:sldId id="27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EEA489-CFBE-5484-ECAC-3C5B40A8EAFC}" name="Jody Disney" initials="JD" userId="3cc78e548c5124e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01_7B902B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112D4C-04CD-4C7B-8527-637BF99C0C26}" authorId="{77EEA489-CFBE-5484-ECAC-3C5B40A8EAFC}" created="2023-03-07T22:33:21.684">
    <pc:sldMkLst xmlns:pc="http://schemas.microsoft.com/office/powerpoint/2013/main/command">
      <pc:docMk/>
      <pc:sldMk cId="2073045987" sldId="257"/>
    </pc:sldMkLst>
    <p188:txBody>
      <a:bodyPr/>
      <a:lstStyle/>
      <a:p>
        <a:r>
          <a:rPr lang="en-US"/>
          <a:t>Add Link for RCW 70.44 here?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C1BFD-DC50-4E28-9C54-DBD8D3D2D0C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469878-09B9-40B3-9147-4BECDF4FC6D5}">
      <dgm:prSet/>
      <dgm:spPr/>
      <dgm:t>
        <a:bodyPr/>
        <a:lstStyle/>
        <a:p>
          <a:r>
            <a:rPr lang="en-US"/>
            <a:t>Governed by an elected Board of Commissioners</a:t>
          </a:r>
        </a:p>
      </dgm:t>
    </dgm:pt>
    <dgm:pt modelId="{67E75A37-16D1-4E0F-B292-E356ECC08233}" type="parTrans" cxnId="{565728F6-8B5C-48C8-9909-FA84A14D6333}">
      <dgm:prSet/>
      <dgm:spPr/>
      <dgm:t>
        <a:bodyPr/>
        <a:lstStyle/>
        <a:p>
          <a:endParaRPr lang="en-US"/>
        </a:p>
      </dgm:t>
    </dgm:pt>
    <dgm:pt modelId="{461DF0FF-FD5A-4F38-9B0F-6C6ADE9D19E7}" type="sibTrans" cxnId="{565728F6-8B5C-48C8-9909-FA84A14D6333}">
      <dgm:prSet/>
      <dgm:spPr/>
      <dgm:t>
        <a:bodyPr/>
        <a:lstStyle/>
        <a:p>
          <a:endParaRPr lang="en-US"/>
        </a:p>
      </dgm:t>
    </dgm:pt>
    <dgm:pt modelId="{5061D476-8A2E-4B7B-9C7F-67CBB06B5BEF}">
      <dgm:prSet/>
      <dgm:spPr/>
      <dgm:t>
        <a:bodyPr/>
        <a:lstStyle/>
        <a:p>
          <a:r>
            <a:rPr lang="en-US"/>
            <a:t>Subject to WA State Open Meetings Act</a:t>
          </a:r>
        </a:p>
      </dgm:t>
    </dgm:pt>
    <dgm:pt modelId="{0C719582-ABAE-45E5-980D-B614CFB9BB2C}" type="parTrans" cxnId="{E592A4FA-EC0E-4BB6-8582-756967A2B5F2}">
      <dgm:prSet/>
      <dgm:spPr/>
      <dgm:t>
        <a:bodyPr/>
        <a:lstStyle/>
        <a:p>
          <a:endParaRPr lang="en-US"/>
        </a:p>
      </dgm:t>
    </dgm:pt>
    <dgm:pt modelId="{C0D1538C-CE5C-4A37-8DC1-1D01E06DE99B}" type="sibTrans" cxnId="{E592A4FA-EC0E-4BB6-8582-756967A2B5F2}">
      <dgm:prSet/>
      <dgm:spPr/>
      <dgm:t>
        <a:bodyPr/>
        <a:lstStyle/>
        <a:p>
          <a:endParaRPr lang="en-US"/>
        </a:p>
      </dgm:t>
    </dgm:pt>
    <dgm:pt modelId="{89617249-B488-4295-80FC-99FDF11C4692}" type="pres">
      <dgm:prSet presAssocID="{0F4C1BFD-DC50-4E28-9C54-DBD8D3D2D0CC}" presName="diagram" presStyleCnt="0">
        <dgm:presLayoutVars>
          <dgm:dir/>
          <dgm:resizeHandles val="exact"/>
        </dgm:presLayoutVars>
      </dgm:prSet>
      <dgm:spPr/>
    </dgm:pt>
    <dgm:pt modelId="{06BDFB09-52A1-4D0F-AA4F-C1361B96A9DF}" type="pres">
      <dgm:prSet presAssocID="{63469878-09B9-40B3-9147-4BECDF4FC6D5}" presName="node" presStyleLbl="node1" presStyleIdx="0" presStyleCnt="2">
        <dgm:presLayoutVars>
          <dgm:bulletEnabled val="1"/>
        </dgm:presLayoutVars>
      </dgm:prSet>
      <dgm:spPr/>
    </dgm:pt>
    <dgm:pt modelId="{1CE4C93E-0A81-4D15-A68B-3A758BCE6B46}" type="pres">
      <dgm:prSet presAssocID="{461DF0FF-FD5A-4F38-9B0F-6C6ADE9D19E7}" presName="sibTrans" presStyleCnt="0"/>
      <dgm:spPr/>
    </dgm:pt>
    <dgm:pt modelId="{9A7F5850-B593-44D3-9DC0-8E400ADFE380}" type="pres">
      <dgm:prSet presAssocID="{5061D476-8A2E-4B7B-9C7F-67CBB06B5BEF}" presName="node" presStyleLbl="node1" presStyleIdx="1" presStyleCnt="2">
        <dgm:presLayoutVars>
          <dgm:bulletEnabled val="1"/>
        </dgm:presLayoutVars>
      </dgm:prSet>
      <dgm:spPr/>
    </dgm:pt>
  </dgm:ptLst>
  <dgm:cxnLst>
    <dgm:cxn modelId="{032D2903-8073-42B8-9338-3F60509B436C}" type="presOf" srcId="{63469878-09B9-40B3-9147-4BECDF4FC6D5}" destId="{06BDFB09-52A1-4D0F-AA4F-C1361B96A9DF}" srcOrd="0" destOrd="0" presId="urn:microsoft.com/office/officeart/2005/8/layout/default"/>
    <dgm:cxn modelId="{F066C24F-952D-4D84-A2A9-F885BCD2A748}" type="presOf" srcId="{0F4C1BFD-DC50-4E28-9C54-DBD8D3D2D0CC}" destId="{89617249-B488-4295-80FC-99FDF11C4692}" srcOrd="0" destOrd="0" presId="urn:microsoft.com/office/officeart/2005/8/layout/default"/>
    <dgm:cxn modelId="{F7DBCCE4-8065-45C5-A21F-26F4BE2A34A2}" type="presOf" srcId="{5061D476-8A2E-4B7B-9C7F-67CBB06B5BEF}" destId="{9A7F5850-B593-44D3-9DC0-8E400ADFE380}" srcOrd="0" destOrd="0" presId="urn:microsoft.com/office/officeart/2005/8/layout/default"/>
    <dgm:cxn modelId="{565728F6-8B5C-48C8-9909-FA84A14D6333}" srcId="{0F4C1BFD-DC50-4E28-9C54-DBD8D3D2D0CC}" destId="{63469878-09B9-40B3-9147-4BECDF4FC6D5}" srcOrd="0" destOrd="0" parTransId="{67E75A37-16D1-4E0F-B292-E356ECC08233}" sibTransId="{461DF0FF-FD5A-4F38-9B0F-6C6ADE9D19E7}"/>
    <dgm:cxn modelId="{E592A4FA-EC0E-4BB6-8582-756967A2B5F2}" srcId="{0F4C1BFD-DC50-4E28-9C54-DBD8D3D2D0CC}" destId="{5061D476-8A2E-4B7B-9C7F-67CBB06B5BEF}" srcOrd="1" destOrd="0" parTransId="{0C719582-ABAE-45E5-980D-B614CFB9BB2C}" sibTransId="{C0D1538C-CE5C-4A37-8DC1-1D01E06DE99B}"/>
    <dgm:cxn modelId="{37133C99-023D-43AE-8C19-84A4323FBC28}" type="presParOf" srcId="{89617249-B488-4295-80FC-99FDF11C4692}" destId="{06BDFB09-52A1-4D0F-AA4F-C1361B96A9DF}" srcOrd="0" destOrd="0" presId="urn:microsoft.com/office/officeart/2005/8/layout/default"/>
    <dgm:cxn modelId="{680F4A48-B319-4FEF-BBCB-BEC898653A84}" type="presParOf" srcId="{89617249-B488-4295-80FC-99FDF11C4692}" destId="{1CE4C93E-0A81-4D15-A68B-3A758BCE6B46}" srcOrd="1" destOrd="0" presId="urn:microsoft.com/office/officeart/2005/8/layout/default"/>
    <dgm:cxn modelId="{BF8B8CC8-8527-48A9-AA68-99E7AAB09E76}" type="presParOf" srcId="{89617249-B488-4295-80FC-99FDF11C4692}" destId="{9A7F5850-B593-44D3-9DC0-8E400ADFE38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540F4-B06A-483C-93E8-2BAE88E3B2B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BED16-ABFA-48AF-8DBD-32F4BEAC88DB}">
      <dgm:prSet/>
      <dgm:spPr/>
      <dgm:t>
        <a:bodyPr/>
        <a:lstStyle/>
        <a:p>
          <a:r>
            <a:rPr lang="en-US" dirty="0"/>
            <a:t>PHDs can provide various health services, according to community needs and as approved. </a:t>
          </a:r>
        </a:p>
      </dgm:t>
    </dgm:pt>
    <dgm:pt modelId="{B7EC7F9E-21C8-493D-8E9D-32E0C1705C4C}" type="parTrans" cxnId="{CD040732-78A8-42A3-91E7-4C71380BB4DB}">
      <dgm:prSet/>
      <dgm:spPr/>
      <dgm:t>
        <a:bodyPr/>
        <a:lstStyle/>
        <a:p>
          <a:endParaRPr lang="en-US"/>
        </a:p>
      </dgm:t>
    </dgm:pt>
    <dgm:pt modelId="{084084E4-17DB-4BE4-BC03-C1AF20FC398A}" type="sibTrans" cxnId="{CD040732-78A8-42A3-91E7-4C71380BB4DB}">
      <dgm:prSet/>
      <dgm:spPr/>
      <dgm:t>
        <a:bodyPr/>
        <a:lstStyle/>
        <a:p>
          <a:endParaRPr lang="en-US"/>
        </a:p>
      </dgm:t>
    </dgm:pt>
    <dgm:pt modelId="{A5941E5E-94A9-413F-9C74-CEDEEFEA1F56}">
      <dgm:prSet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200"/>
            <a:t>These may include:</a:t>
          </a:r>
        </a:p>
      </dgm:t>
    </dgm:pt>
    <dgm:pt modelId="{54F23386-08C1-4026-8539-D201F7FDFED4}" type="parTrans" cxnId="{46159327-E11B-4522-B0CA-C39F0B6A1F68}">
      <dgm:prSet/>
      <dgm:spPr/>
      <dgm:t>
        <a:bodyPr/>
        <a:lstStyle/>
        <a:p>
          <a:endParaRPr lang="en-US"/>
        </a:p>
      </dgm:t>
    </dgm:pt>
    <dgm:pt modelId="{65B7B4E0-4645-4D31-BECD-EE8CBAB74E85}" type="sibTrans" cxnId="{46159327-E11B-4522-B0CA-C39F0B6A1F68}">
      <dgm:prSet/>
      <dgm:spPr/>
      <dgm:t>
        <a:bodyPr/>
        <a:lstStyle/>
        <a:p>
          <a:endParaRPr lang="en-US"/>
        </a:p>
      </dgm:t>
    </dgm:pt>
    <dgm:pt modelId="{3713C0E9-DEC8-47C0-90C4-15AA2705E47C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/>
            <a:t>Hospitals</a:t>
          </a:r>
        </a:p>
      </dgm:t>
    </dgm:pt>
    <dgm:pt modelId="{D04B4BE5-247C-40D9-A787-152BB8B8ADBA}" type="parTrans" cxnId="{BE608B86-1293-4095-B9EA-1E4AFFAD8984}">
      <dgm:prSet/>
      <dgm:spPr/>
      <dgm:t>
        <a:bodyPr/>
        <a:lstStyle/>
        <a:p>
          <a:endParaRPr lang="en-US"/>
        </a:p>
      </dgm:t>
    </dgm:pt>
    <dgm:pt modelId="{E39D9C73-CB6E-460C-8507-5D60CFA8CCF4}" type="sibTrans" cxnId="{BE608B86-1293-4095-B9EA-1E4AFFAD8984}">
      <dgm:prSet/>
      <dgm:spPr/>
      <dgm:t>
        <a:bodyPr/>
        <a:lstStyle/>
        <a:p>
          <a:endParaRPr lang="en-US"/>
        </a:p>
      </dgm:t>
    </dgm:pt>
    <dgm:pt modelId="{6E45953B-6963-4F21-895C-1674B8AB7DEF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/>
            <a:t>Clinics</a:t>
          </a:r>
        </a:p>
      </dgm:t>
    </dgm:pt>
    <dgm:pt modelId="{33145BFA-A492-4BED-B548-0649A87FBCDF}" type="parTrans" cxnId="{56C2C8B3-22F3-45B0-99EA-74B7EE15CA2F}">
      <dgm:prSet/>
      <dgm:spPr/>
      <dgm:t>
        <a:bodyPr/>
        <a:lstStyle/>
        <a:p>
          <a:endParaRPr lang="en-US"/>
        </a:p>
      </dgm:t>
    </dgm:pt>
    <dgm:pt modelId="{23E4B637-F0A9-4CA7-AF51-C4C16B86D5B1}" type="sibTrans" cxnId="{56C2C8B3-22F3-45B0-99EA-74B7EE15CA2F}">
      <dgm:prSet/>
      <dgm:spPr/>
      <dgm:t>
        <a:bodyPr/>
        <a:lstStyle/>
        <a:p>
          <a:endParaRPr lang="en-US"/>
        </a:p>
      </dgm:t>
    </dgm:pt>
    <dgm:pt modelId="{7ED183CC-72CD-4E59-BBD4-4780DB8A95DA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/>
            <a:t>Emergency Services</a:t>
          </a:r>
        </a:p>
      </dgm:t>
    </dgm:pt>
    <dgm:pt modelId="{92E9D5ED-6B05-4A45-B8FA-3F6CC7E5EAF5}" type="parTrans" cxnId="{0DD5CBCD-53BA-464B-B7FA-877DECB496A5}">
      <dgm:prSet/>
      <dgm:spPr/>
      <dgm:t>
        <a:bodyPr/>
        <a:lstStyle/>
        <a:p>
          <a:endParaRPr lang="en-US"/>
        </a:p>
      </dgm:t>
    </dgm:pt>
    <dgm:pt modelId="{B125111E-CC14-4E12-8B54-6535C700A49D}" type="sibTrans" cxnId="{0DD5CBCD-53BA-464B-B7FA-877DECB496A5}">
      <dgm:prSet/>
      <dgm:spPr/>
      <dgm:t>
        <a:bodyPr/>
        <a:lstStyle/>
        <a:p>
          <a:endParaRPr lang="en-US"/>
        </a:p>
      </dgm:t>
    </dgm:pt>
    <dgm:pt modelId="{201AAE89-51EE-48AC-AC96-B3FF9135D03D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/>
            <a:t>Other types of services in each case</a:t>
          </a:r>
        </a:p>
      </dgm:t>
    </dgm:pt>
    <dgm:pt modelId="{986C5929-44D1-4690-8920-B6583E534424}" type="parTrans" cxnId="{D9EA0DE2-7CB3-429B-BB15-7499ED0909B1}">
      <dgm:prSet/>
      <dgm:spPr/>
      <dgm:t>
        <a:bodyPr/>
        <a:lstStyle/>
        <a:p>
          <a:endParaRPr lang="en-US"/>
        </a:p>
      </dgm:t>
    </dgm:pt>
    <dgm:pt modelId="{65A7EA1D-87DA-44EC-B9CE-99C599BBD809}" type="sibTrans" cxnId="{D9EA0DE2-7CB3-429B-BB15-7499ED0909B1}">
      <dgm:prSet/>
      <dgm:spPr/>
      <dgm:t>
        <a:bodyPr/>
        <a:lstStyle/>
        <a:p>
          <a:endParaRPr lang="en-US"/>
        </a:p>
      </dgm:t>
    </dgm:pt>
    <dgm:pt modelId="{96F1E523-DAB7-433E-88A5-D0406A9E3464}" type="pres">
      <dgm:prSet presAssocID="{B69540F4-B06A-483C-93E8-2BAE88E3B2B4}" presName="cycle" presStyleCnt="0">
        <dgm:presLayoutVars>
          <dgm:dir/>
          <dgm:resizeHandles val="exact"/>
        </dgm:presLayoutVars>
      </dgm:prSet>
      <dgm:spPr/>
    </dgm:pt>
    <dgm:pt modelId="{8FE96A9C-DCA8-47A6-A486-C0C304FCFB74}" type="pres">
      <dgm:prSet presAssocID="{FF2BED16-ABFA-48AF-8DBD-32F4BEAC88DB}" presName="node" presStyleLbl="node1" presStyleIdx="0" presStyleCnt="2" custScaleX="108912" custScaleY="123561">
        <dgm:presLayoutVars>
          <dgm:bulletEnabled val="1"/>
        </dgm:presLayoutVars>
      </dgm:prSet>
      <dgm:spPr/>
    </dgm:pt>
    <dgm:pt modelId="{E72BDA18-5C9F-44DB-B32C-756E6E1883F9}" type="pres">
      <dgm:prSet presAssocID="{FF2BED16-ABFA-48AF-8DBD-32F4BEAC88DB}" presName="spNode" presStyleCnt="0"/>
      <dgm:spPr/>
    </dgm:pt>
    <dgm:pt modelId="{F8FA4EF8-CBB1-44D9-A62B-8AF7067A737B}" type="pres">
      <dgm:prSet presAssocID="{084084E4-17DB-4BE4-BC03-C1AF20FC398A}" presName="sibTrans" presStyleLbl="sibTrans1D1" presStyleIdx="0" presStyleCnt="2"/>
      <dgm:spPr/>
    </dgm:pt>
    <dgm:pt modelId="{04313162-E3D0-4AB8-A9CD-6119E4A67701}" type="pres">
      <dgm:prSet presAssocID="{A5941E5E-94A9-413F-9C74-CEDEEFEA1F56}" presName="node" presStyleLbl="node1" presStyleIdx="1" presStyleCnt="2" custScaleX="110672" custScaleY="122764">
        <dgm:presLayoutVars>
          <dgm:bulletEnabled val="1"/>
        </dgm:presLayoutVars>
      </dgm:prSet>
      <dgm:spPr/>
    </dgm:pt>
    <dgm:pt modelId="{5F3064BD-78B1-4294-896B-99DCC3994838}" type="pres">
      <dgm:prSet presAssocID="{A5941E5E-94A9-413F-9C74-CEDEEFEA1F56}" presName="spNode" presStyleCnt="0"/>
      <dgm:spPr/>
    </dgm:pt>
    <dgm:pt modelId="{C422B044-BE62-41EF-8206-2A6DCAD2EE63}" type="pres">
      <dgm:prSet presAssocID="{65B7B4E0-4645-4D31-BECD-EE8CBAB74E85}" presName="sibTrans" presStyleLbl="sibTrans1D1" presStyleIdx="1" presStyleCnt="2"/>
      <dgm:spPr/>
    </dgm:pt>
  </dgm:ptLst>
  <dgm:cxnLst>
    <dgm:cxn modelId="{84543E24-B560-4204-8953-994AA3D19DAB}" type="presOf" srcId="{FF2BED16-ABFA-48AF-8DBD-32F4BEAC88DB}" destId="{8FE96A9C-DCA8-47A6-A486-C0C304FCFB74}" srcOrd="0" destOrd="0" presId="urn:microsoft.com/office/officeart/2005/8/layout/cycle5"/>
    <dgm:cxn modelId="{46159327-E11B-4522-B0CA-C39F0B6A1F68}" srcId="{B69540F4-B06A-483C-93E8-2BAE88E3B2B4}" destId="{A5941E5E-94A9-413F-9C74-CEDEEFEA1F56}" srcOrd="1" destOrd="0" parTransId="{54F23386-08C1-4026-8539-D201F7FDFED4}" sibTransId="{65B7B4E0-4645-4D31-BECD-EE8CBAB74E85}"/>
    <dgm:cxn modelId="{CD040732-78A8-42A3-91E7-4C71380BB4DB}" srcId="{B69540F4-B06A-483C-93E8-2BAE88E3B2B4}" destId="{FF2BED16-ABFA-48AF-8DBD-32F4BEAC88DB}" srcOrd="0" destOrd="0" parTransId="{B7EC7F9E-21C8-493D-8E9D-32E0C1705C4C}" sibTransId="{084084E4-17DB-4BE4-BC03-C1AF20FC398A}"/>
    <dgm:cxn modelId="{C1000536-E29A-45FC-BDE0-EFC7D5CEED7C}" type="presOf" srcId="{6E45953B-6963-4F21-895C-1674B8AB7DEF}" destId="{04313162-E3D0-4AB8-A9CD-6119E4A67701}" srcOrd="0" destOrd="2" presId="urn:microsoft.com/office/officeart/2005/8/layout/cycle5"/>
    <dgm:cxn modelId="{F341A736-9C83-4FDD-AEB8-4E976DFE9910}" type="presOf" srcId="{B69540F4-B06A-483C-93E8-2BAE88E3B2B4}" destId="{96F1E523-DAB7-433E-88A5-D0406A9E3464}" srcOrd="0" destOrd="0" presId="urn:microsoft.com/office/officeart/2005/8/layout/cycle5"/>
    <dgm:cxn modelId="{F55F7D40-D065-4AB4-AFAF-B2DC312F82A2}" type="presOf" srcId="{3713C0E9-DEC8-47C0-90C4-15AA2705E47C}" destId="{04313162-E3D0-4AB8-A9CD-6119E4A67701}" srcOrd="0" destOrd="1" presId="urn:microsoft.com/office/officeart/2005/8/layout/cycle5"/>
    <dgm:cxn modelId="{C1119757-FBC1-4DED-9B68-FFE0A56E4F24}" type="presOf" srcId="{084084E4-17DB-4BE4-BC03-C1AF20FC398A}" destId="{F8FA4EF8-CBB1-44D9-A62B-8AF7067A737B}" srcOrd="0" destOrd="0" presId="urn:microsoft.com/office/officeart/2005/8/layout/cycle5"/>
    <dgm:cxn modelId="{BE608B86-1293-4095-B9EA-1E4AFFAD8984}" srcId="{A5941E5E-94A9-413F-9C74-CEDEEFEA1F56}" destId="{3713C0E9-DEC8-47C0-90C4-15AA2705E47C}" srcOrd="0" destOrd="0" parTransId="{D04B4BE5-247C-40D9-A787-152BB8B8ADBA}" sibTransId="{E39D9C73-CB6E-460C-8507-5D60CFA8CCF4}"/>
    <dgm:cxn modelId="{EF0B979C-5AA2-4764-A71F-302572E399C5}" type="presOf" srcId="{201AAE89-51EE-48AC-AC96-B3FF9135D03D}" destId="{04313162-E3D0-4AB8-A9CD-6119E4A67701}" srcOrd="0" destOrd="4" presId="urn:microsoft.com/office/officeart/2005/8/layout/cycle5"/>
    <dgm:cxn modelId="{A88CB0A3-AF39-4A58-A060-F596B350EB58}" type="presOf" srcId="{65B7B4E0-4645-4D31-BECD-EE8CBAB74E85}" destId="{C422B044-BE62-41EF-8206-2A6DCAD2EE63}" srcOrd="0" destOrd="0" presId="urn:microsoft.com/office/officeart/2005/8/layout/cycle5"/>
    <dgm:cxn modelId="{56C2C8B3-22F3-45B0-99EA-74B7EE15CA2F}" srcId="{A5941E5E-94A9-413F-9C74-CEDEEFEA1F56}" destId="{6E45953B-6963-4F21-895C-1674B8AB7DEF}" srcOrd="1" destOrd="0" parTransId="{33145BFA-A492-4BED-B548-0649A87FBCDF}" sibTransId="{23E4B637-F0A9-4CA7-AF51-C4C16B86D5B1}"/>
    <dgm:cxn modelId="{C257BBB8-4F61-4D50-A11C-41BB2A12EEBB}" type="presOf" srcId="{A5941E5E-94A9-413F-9C74-CEDEEFEA1F56}" destId="{04313162-E3D0-4AB8-A9CD-6119E4A67701}" srcOrd="0" destOrd="0" presId="urn:microsoft.com/office/officeart/2005/8/layout/cycle5"/>
    <dgm:cxn modelId="{617EE9B9-6146-464E-AF2A-B68B5408518C}" type="presOf" srcId="{7ED183CC-72CD-4E59-BBD4-4780DB8A95DA}" destId="{04313162-E3D0-4AB8-A9CD-6119E4A67701}" srcOrd="0" destOrd="3" presId="urn:microsoft.com/office/officeart/2005/8/layout/cycle5"/>
    <dgm:cxn modelId="{0DD5CBCD-53BA-464B-B7FA-877DECB496A5}" srcId="{A5941E5E-94A9-413F-9C74-CEDEEFEA1F56}" destId="{7ED183CC-72CD-4E59-BBD4-4780DB8A95DA}" srcOrd="2" destOrd="0" parTransId="{92E9D5ED-6B05-4A45-B8FA-3F6CC7E5EAF5}" sibTransId="{B125111E-CC14-4E12-8B54-6535C700A49D}"/>
    <dgm:cxn modelId="{D9EA0DE2-7CB3-429B-BB15-7499ED0909B1}" srcId="{A5941E5E-94A9-413F-9C74-CEDEEFEA1F56}" destId="{201AAE89-51EE-48AC-AC96-B3FF9135D03D}" srcOrd="3" destOrd="0" parTransId="{986C5929-44D1-4690-8920-B6583E534424}" sibTransId="{65A7EA1D-87DA-44EC-B9CE-99C599BBD809}"/>
    <dgm:cxn modelId="{366D73C3-1E20-46D7-BC61-80612ACB1190}" type="presParOf" srcId="{96F1E523-DAB7-433E-88A5-D0406A9E3464}" destId="{8FE96A9C-DCA8-47A6-A486-C0C304FCFB74}" srcOrd="0" destOrd="0" presId="urn:microsoft.com/office/officeart/2005/8/layout/cycle5"/>
    <dgm:cxn modelId="{69C3A9A5-DB40-4CCA-8A4C-9B6B247D752D}" type="presParOf" srcId="{96F1E523-DAB7-433E-88A5-D0406A9E3464}" destId="{E72BDA18-5C9F-44DB-B32C-756E6E1883F9}" srcOrd="1" destOrd="0" presId="urn:microsoft.com/office/officeart/2005/8/layout/cycle5"/>
    <dgm:cxn modelId="{FFA3E6D5-E12F-4880-B386-25DE4BF6B579}" type="presParOf" srcId="{96F1E523-DAB7-433E-88A5-D0406A9E3464}" destId="{F8FA4EF8-CBB1-44D9-A62B-8AF7067A737B}" srcOrd="2" destOrd="0" presId="urn:microsoft.com/office/officeart/2005/8/layout/cycle5"/>
    <dgm:cxn modelId="{D80C5B79-A45A-4D94-AEA4-7F0DDB781B5A}" type="presParOf" srcId="{96F1E523-DAB7-433E-88A5-D0406A9E3464}" destId="{04313162-E3D0-4AB8-A9CD-6119E4A67701}" srcOrd="3" destOrd="0" presId="urn:microsoft.com/office/officeart/2005/8/layout/cycle5"/>
    <dgm:cxn modelId="{B5C40865-3148-4826-B588-92D62483D923}" type="presParOf" srcId="{96F1E523-DAB7-433E-88A5-D0406A9E3464}" destId="{5F3064BD-78B1-4294-896B-99DCC3994838}" srcOrd="4" destOrd="0" presId="urn:microsoft.com/office/officeart/2005/8/layout/cycle5"/>
    <dgm:cxn modelId="{2D9894D6-F0BD-4A61-A8F4-27DDE34A0CA0}" type="presParOf" srcId="{96F1E523-DAB7-433E-88A5-D0406A9E3464}" destId="{C422B044-BE62-41EF-8206-2A6DCAD2EE63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F57DE-535F-4881-AFDC-F1A0B71D8A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947454-F4BC-4818-90CE-E5D435932718}">
      <dgm:prSet custT="1"/>
      <dgm:spPr/>
      <dgm:t>
        <a:bodyPr/>
        <a:lstStyle/>
        <a:p>
          <a:r>
            <a:rPr lang="en-US" sz="4000" dirty="0"/>
            <a:t>Locations: </a:t>
          </a:r>
        </a:p>
        <a:p>
          <a:r>
            <a:rPr lang="en-US" sz="4000" dirty="0"/>
            <a:t>58 Districts</a:t>
          </a:r>
        </a:p>
      </dgm:t>
    </dgm:pt>
    <dgm:pt modelId="{05CBEFF4-D9A4-41AF-8528-FAAC8250A596}" type="parTrans" cxnId="{BD218480-54F9-4256-9B60-008ECAAD725C}">
      <dgm:prSet/>
      <dgm:spPr/>
      <dgm:t>
        <a:bodyPr/>
        <a:lstStyle/>
        <a:p>
          <a:endParaRPr lang="en-US"/>
        </a:p>
      </dgm:t>
    </dgm:pt>
    <dgm:pt modelId="{F38BE809-B40C-4462-8D2C-79A2E4A5197E}" type="sibTrans" cxnId="{BD218480-54F9-4256-9B60-008ECAAD725C}">
      <dgm:prSet/>
      <dgm:spPr/>
      <dgm:t>
        <a:bodyPr/>
        <a:lstStyle/>
        <a:p>
          <a:endParaRPr lang="en-US"/>
        </a:p>
      </dgm:t>
    </dgm:pt>
    <dgm:pt modelId="{1B4D8603-8F2B-4E81-BA9B-59212269408A}">
      <dgm:prSet custT="1"/>
      <dgm:spPr/>
      <dgm:t>
        <a:bodyPr/>
        <a:lstStyle/>
        <a:p>
          <a:r>
            <a:rPr lang="en-US" sz="2800" dirty="0"/>
            <a:t>26 Western WA</a:t>
          </a:r>
        </a:p>
      </dgm:t>
    </dgm:pt>
    <dgm:pt modelId="{E06EF60A-97C0-4B03-A444-41C219718046}" type="parTrans" cxnId="{9138F345-3E95-4A58-B5EA-0A3E564543FF}">
      <dgm:prSet/>
      <dgm:spPr/>
      <dgm:t>
        <a:bodyPr/>
        <a:lstStyle/>
        <a:p>
          <a:endParaRPr lang="en-US"/>
        </a:p>
      </dgm:t>
    </dgm:pt>
    <dgm:pt modelId="{0A71E61C-E975-401C-8E4D-A2E36F4C6928}" type="sibTrans" cxnId="{9138F345-3E95-4A58-B5EA-0A3E564543FF}">
      <dgm:prSet/>
      <dgm:spPr/>
      <dgm:t>
        <a:bodyPr/>
        <a:lstStyle/>
        <a:p>
          <a:endParaRPr lang="en-US"/>
        </a:p>
      </dgm:t>
    </dgm:pt>
    <dgm:pt modelId="{73F99495-8440-43E5-9465-F803CEC59DAE}">
      <dgm:prSet custT="1"/>
      <dgm:spPr/>
      <dgm:t>
        <a:bodyPr/>
        <a:lstStyle/>
        <a:p>
          <a:r>
            <a:rPr lang="en-US" sz="3200" dirty="0"/>
            <a:t>31 Eastern WA</a:t>
          </a:r>
        </a:p>
      </dgm:t>
    </dgm:pt>
    <dgm:pt modelId="{71BC68C0-B201-46F7-92AA-64A2E0CC7E03}" type="parTrans" cxnId="{C7479E03-0F39-43D1-A4EF-BAE7C8080E72}">
      <dgm:prSet/>
      <dgm:spPr/>
      <dgm:t>
        <a:bodyPr/>
        <a:lstStyle/>
        <a:p>
          <a:endParaRPr lang="en-US"/>
        </a:p>
      </dgm:t>
    </dgm:pt>
    <dgm:pt modelId="{5DB8EE62-F4DD-4D1C-8581-DBD46E9E692D}" type="sibTrans" cxnId="{C7479E03-0F39-43D1-A4EF-BAE7C8080E72}">
      <dgm:prSet/>
      <dgm:spPr/>
      <dgm:t>
        <a:bodyPr/>
        <a:lstStyle/>
        <a:p>
          <a:endParaRPr lang="en-US"/>
        </a:p>
      </dgm:t>
    </dgm:pt>
    <dgm:pt modelId="{C645516E-56F3-4841-8495-AD49F8A84BD5}" type="pres">
      <dgm:prSet presAssocID="{D30F57DE-535F-4881-AFDC-F1A0B71D8A34}" presName="diagram" presStyleCnt="0">
        <dgm:presLayoutVars>
          <dgm:dir/>
          <dgm:resizeHandles val="exact"/>
        </dgm:presLayoutVars>
      </dgm:prSet>
      <dgm:spPr/>
    </dgm:pt>
    <dgm:pt modelId="{E0FF97C1-B077-4FA6-A53A-B784325A0BDD}" type="pres">
      <dgm:prSet presAssocID="{A5947454-F4BC-4818-90CE-E5D435932718}" presName="node" presStyleLbl="node1" presStyleIdx="0" presStyleCnt="3" custLinFactNeighborX="-1628" custLinFactNeighborY="4384">
        <dgm:presLayoutVars>
          <dgm:bulletEnabled val="1"/>
        </dgm:presLayoutVars>
      </dgm:prSet>
      <dgm:spPr/>
    </dgm:pt>
    <dgm:pt modelId="{8EF226BE-02B6-440C-95FD-7CD581D9BF29}" type="pres">
      <dgm:prSet presAssocID="{F38BE809-B40C-4462-8D2C-79A2E4A5197E}" presName="sibTrans" presStyleCnt="0"/>
      <dgm:spPr/>
    </dgm:pt>
    <dgm:pt modelId="{36A8B42F-B592-4940-AFD0-5F7414AB545B}" type="pres">
      <dgm:prSet presAssocID="{1B4D8603-8F2B-4E81-BA9B-59212269408A}" presName="node" presStyleLbl="node1" presStyleIdx="1" presStyleCnt="3" custScaleY="20834" custLinFactNeighborX="0" custLinFactNeighborY="-3105">
        <dgm:presLayoutVars>
          <dgm:bulletEnabled val="1"/>
        </dgm:presLayoutVars>
      </dgm:prSet>
      <dgm:spPr/>
    </dgm:pt>
    <dgm:pt modelId="{161FB39F-4170-4CA2-B9BC-9937F0EB2644}" type="pres">
      <dgm:prSet presAssocID="{0A71E61C-E975-401C-8E4D-A2E36F4C6928}" presName="sibTrans" presStyleCnt="0"/>
      <dgm:spPr/>
    </dgm:pt>
    <dgm:pt modelId="{57AFC075-3F30-4583-AEDE-A6A9A2FE43C9}" type="pres">
      <dgm:prSet presAssocID="{73F99495-8440-43E5-9465-F803CEC59DAE}" presName="node" presStyleLbl="node1" presStyleIdx="2" presStyleCnt="3" custScaleY="23082" custLinFactNeighborX="2560" custLinFactNeighborY="-13882">
        <dgm:presLayoutVars>
          <dgm:bulletEnabled val="1"/>
        </dgm:presLayoutVars>
      </dgm:prSet>
      <dgm:spPr/>
    </dgm:pt>
  </dgm:ptLst>
  <dgm:cxnLst>
    <dgm:cxn modelId="{C7479E03-0F39-43D1-A4EF-BAE7C8080E72}" srcId="{D30F57DE-535F-4881-AFDC-F1A0B71D8A34}" destId="{73F99495-8440-43E5-9465-F803CEC59DAE}" srcOrd="2" destOrd="0" parTransId="{71BC68C0-B201-46F7-92AA-64A2E0CC7E03}" sibTransId="{5DB8EE62-F4DD-4D1C-8581-DBD46E9E692D}"/>
    <dgm:cxn modelId="{9F22CD11-1332-4D98-8236-EBB1B03B0EED}" type="presOf" srcId="{A5947454-F4BC-4818-90CE-E5D435932718}" destId="{E0FF97C1-B077-4FA6-A53A-B784325A0BDD}" srcOrd="0" destOrd="0" presId="urn:microsoft.com/office/officeart/2005/8/layout/default"/>
    <dgm:cxn modelId="{9138F345-3E95-4A58-B5EA-0A3E564543FF}" srcId="{D30F57DE-535F-4881-AFDC-F1A0B71D8A34}" destId="{1B4D8603-8F2B-4E81-BA9B-59212269408A}" srcOrd="1" destOrd="0" parTransId="{E06EF60A-97C0-4B03-A444-41C219718046}" sibTransId="{0A71E61C-E975-401C-8E4D-A2E36F4C6928}"/>
    <dgm:cxn modelId="{DD0EF16D-58BE-4BBA-A97D-4F21B281E2BC}" type="presOf" srcId="{D30F57DE-535F-4881-AFDC-F1A0B71D8A34}" destId="{C645516E-56F3-4841-8495-AD49F8A84BD5}" srcOrd="0" destOrd="0" presId="urn:microsoft.com/office/officeart/2005/8/layout/default"/>
    <dgm:cxn modelId="{BD218480-54F9-4256-9B60-008ECAAD725C}" srcId="{D30F57DE-535F-4881-AFDC-F1A0B71D8A34}" destId="{A5947454-F4BC-4818-90CE-E5D435932718}" srcOrd="0" destOrd="0" parTransId="{05CBEFF4-D9A4-41AF-8528-FAAC8250A596}" sibTransId="{F38BE809-B40C-4462-8D2C-79A2E4A5197E}"/>
    <dgm:cxn modelId="{57F86BCE-3F9A-4746-AE20-DB68D318A387}" type="presOf" srcId="{73F99495-8440-43E5-9465-F803CEC59DAE}" destId="{57AFC075-3F30-4583-AEDE-A6A9A2FE43C9}" srcOrd="0" destOrd="0" presId="urn:microsoft.com/office/officeart/2005/8/layout/default"/>
    <dgm:cxn modelId="{C0CBBBE3-A977-4EFA-95F2-993432E22A8A}" type="presOf" srcId="{1B4D8603-8F2B-4E81-BA9B-59212269408A}" destId="{36A8B42F-B592-4940-AFD0-5F7414AB545B}" srcOrd="0" destOrd="0" presId="urn:microsoft.com/office/officeart/2005/8/layout/default"/>
    <dgm:cxn modelId="{156B5F50-01A8-4F14-AFE9-AAF5B2DDD5D8}" type="presParOf" srcId="{C645516E-56F3-4841-8495-AD49F8A84BD5}" destId="{E0FF97C1-B077-4FA6-A53A-B784325A0BDD}" srcOrd="0" destOrd="0" presId="urn:microsoft.com/office/officeart/2005/8/layout/default"/>
    <dgm:cxn modelId="{4CB85B39-EBB2-44C1-BF97-4243EC2D4E6F}" type="presParOf" srcId="{C645516E-56F3-4841-8495-AD49F8A84BD5}" destId="{8EF226BE-02B6-440C-95FD-7CD581D9BF29}" srcOrd="1" destOrd="0" presId="urn:microsoft.com/office/officeart/2005/8/layout/default"/>
    <dgm:cxn modelId="{5FA13897-DBC5-4903-8672-1C219640BFE1}" type="presParOf" srcId="{C645516E-56F3-4841-8495-AD49F8A84BD5}" destId="{36A8B42F-B592-4940-AFD0-5F7414AB545B}" srcOrd="2" destOrd="0" presId="urn:microsoft.com/office/officeart/2005/8/layout/default"/>
    <dgm:cxn modelId="{986F3474-83B9-4767-87C4-9B11FA0F6DF1}" type="presParOf" srcId="{C645516E-56F3-4841-8495-AD49F8A84BD5}" destId="{161FB39F-4170-4CA2-B9BC-9937F0EB2644}" srcOrd="3" destOrd="0" presId="urn:microsoft.com/office/officeart/2005/8/layout/default"/>
    <dgm:cxn modelId="{6E5BF15B-55B1-4D15-AEBE-5AE936FE0EF4}" type="presParOf" srcId="{C645516E-56F3-4841-8495-AD49F8A84BD5}" destId="{57AFC075-3F30-4583-AEDE-A6A9A2FE43C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162D0-BBBB-4589-8321-5446A3E51A6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AAF39A-15F2-490A-9D83-B5FC66153D9C}">
      <dgm:prSet/>
      <dgm:spPr/>
      <dgm:t>
        <a:bodyPr/>
        <a:lstStyle/>
        <a:p>
          <a:r>
            <a:rPr lang="en-US" b="1"/>
            <a:t>Skilled Nursing Facilities:   </a:t>
          </a:r>
          <a:r>
            <a:rPr lang="en-US"/>
            <a:t>6</a:t>
          </a:r>
        </a:p>
      </dgm:t>
    </dgm:pt>
    <dgm:pt modelId="{8EA26869-EB30-4761-8B7C-476C28BBADC3}" type="parTrans" cxnId="{8E578770-59D1-4AC3-B67F-D3B1EF6CE3A8}">
      <dgm:prSet/>
      <dgm:spPr/>
      <dgm:t>
        <a:bodyPr/>
        <a:lstStyle/>
        <a:p>
          <a:endParaRPr lang="en-US"/>
        </a:p>
      </dgm:t>
    </dgm:pt>
    <dgm:pt modelId="{FBDA7E93-2F95-4BC6-8FCF-1CE259B62E1C}" type="sibTrans" cxnId="{8E578770-59D1-4AC3-B67F-D3B1EF6CE3A8}">
      <dgm:prSet/>
      <dgm:spPr/>
      <dgm:t>
        <a:bodyPr/>
        <a:lstStyle/>
        <a:p>
          <a:endParaRPr lang="en-US"/>
        </a:p>
      </dgm:t>
    </dgm:pt>
    <dgm:pt modelId="{F707783B-65EF-46F5-B3F0-E79E64ECC8F9}">
      <dgm:prSet/>
      <dgm:spPr/>
      <dgm:t>
        <a:bodyPr/>
        <a:lstStyle/>
        <a:p>
          <a:r>
            <a:rPr lang="en-US" dirty="0"/>
            <a:t>1  Western WA</a:t>
          </a:r>
        </a:p>
      </dgm:t>
    </dgm:pt>
    <dgm:pt modelId="{B893F198-81F4-4288-9EF3-C61E15B2DCEB}" type="parTrans" cxnId="{31599452-67B2-4630-99E5-160E6F67A88A}">
      <dgm:prSet/>
      <dgm:spPr/>
      <dgm:t>
        <a:bodyPr/>
        <a:lstStyle/>
        <a:p>
          <a:endParaRPr lang="en-US"/>
        </a:p>
      </dgm:t>
    </dgm:pt>
    <dgm:pt modelId="{9EC98BCD-6D87-4A43-95C9-ABC11460E251}" type="sibTrans" cxnId="{31599452-67B2-4630-99E5-160E6F67A88A}">
      <dgm:prSet/>
      <dgm:spPr/>
      <dgm:t>
        <a:bodyPr/>
        <a:lstStyle/>
        <a:p>
          <a:endParaRPr lang="en-US"/>
        </a:p>
      </dgm:t>
    </dgm:pt>
    <dgm:pt modelId="{48412AEB-E0CD-4106-96FC-BDEDDBF9518E}">
      <dgm:prSet/>
      <dgm:spPr/>
      <dgm:t>
        <a:bodyPr/>
        <a:lstStyle/>
        <a:p>
          <a:r>
            <a:rPr lang="en-US" dirty="0"/>
            <a:t>5  Eastern WA</a:t>
          </a:r>
        </a:p>
      </dgm:t>
    </dgm:pt>
    <dgm:pt modelId="{0E1FFF01-0739-4E4B-80F7-8855D99C3D4D}" type="parTrans" cxnId="{6D30B544-C756-4596-84C5-7E1BC181BFED}">
      <dgm:prSet/>
      <dgm:spPr/>
      <dgm:t>
        <a:bodyPr/>
        <a:lstStyle/>
        <a:p>
          <a:endParaRPr lang="en-US"/>
        </a:p>
      </dgm:t>
    </dgm:pt>
    <dgm:pt modelId="{877BE209-265C-4D7F-86DB-ED1B663938E3}" type="sibTrans" cxnId="{6D30B544-C756-4596-84C5-7E1BC181BFED}">
      <dgm:prSet/>
      <dgm:spPr/>
      <dgm:t>
        <a:bodyPr/>
        <a:lstStyle/>
        <a:p>
          <a:endParaRPr lang="en-US"/>
        </a:p>
      </dgm:t>
    </dgm:pt>
    <dgm:pt modelId="{48DB0CB0-7F7A-4EED-B2B9-31AB25C3C135}">
      <dgm:prSet/>
      <dgm:spPr/>
      <dgm:t>
        <a:bodyPr/>
        <a:lstStyle/>
        <a:p>
          <a:r>
            <a:rPr lang="en-US" b="1"/>
            <a:t>Long Term Care:  </a:t>
          </a:r>
          <a:r>
            <a:rPr lang="en-US"/>
            <a:t>1</a:t>
          </a:r>
        </a:p>
      </dgm:t>
    </dgm:pt>
    <dgm:pt modelId="{7105E89D-D951-41F4-9A84-D7F34530B4D5}" type="parTrans" cxnId="{1E2298C6-046B-4FDA-A1FE-B4A5DAF261DF}">
      <dgm:prSet/>
      <dgm:spPr/>
      <dgm:t>
        <a:bodyPr/>
        <a:lstStyle/>
        <a:p>
          <a:endParaRPr lang="en-US"/>
        </a:p>
      </dgm:t>
    </dgm:pt>
    <dgm:pt modelId="{6B96641B-B0BB-4567-B01D-9E5850566B52}" type="sibTrans" cxnId="{1E2298C6-046B-4FDA-A1FE-B4A5DAF261DF}">
      <dgm:prSet/>
      <dgm:spPr/>
      <dgm:t>
        <a:bodyPr/>
        <a:lstStyle/>
        <a:p>
          <a:endParaRPr lang="en-US"/>
        </a:p>
      </dgm:t>
    </dgm:pt>
    <dgm:pt modelId="{BC523767-E2E2-43ED-A9B2-03DFE57233E6}">
      <dgm:prSet/>
      <dgm:spPr/>
      <dgm:t>
        <a:bodyPr/>
        <a:lstStyle/>
        <a:p>
          <a:r>
            <a:rPr lang="en-US" dirty="0"/>
            <a:t>0  Western WA</a:t>
          </a:r>
        </a:p>
      </dgm:t>
    </dgm:pt>
    <dgm:pt modelId="{16B8313A-0FC6-416E-969D-633CD69A65BA}" type="parTrans" cxnId="{C033FD54-1FC0-40D6-A40B-9011DFB95C82}">
      <dgm:prSet/>
      <dgm:spPr/>
      <dgm:t>
        <a:bodyPr/>
        <a:lstStyle/>
        <a:p>
          <a:endParaRPr lang="en-US"/>
        </a:p>
      </dgm:t>
    </dgm:pt>
    <dgm:pt modelId="{D126D2EB-79E7-4125-BB9C-FA0D90D99ADD}" type="sibTrans" cxnId="{C033FD54-1FC0-40D6-A40B-9011DFB95C82}">
      <dgm:prSet/>
      <dgm:spPr/>
      <dgm:t>
        <a:bodyPr/>
        <a:lstStyle/>
        <a:p>
          <a:endParaRPr lang="en-US"/>
        </a:p>
      </dgm:t>
    </dgm:pt>
    <dgm:pt modelId="{399FD1E7-69FF-4A91-BA21-C5DC5FFE8F07}">
      <dgm:prSet/>
      <dgm:spPr/>
      <dgm:t>
        <a:bodyPr/>
        <a:lstStyle/>
        <a:p>
          <a:r>
            <a:rPr lang="en-US" dirty="0"/>
            <a:t>1  Eastern WA</a:t>
          </a:r>
        </a:p>
      </dgm:t>
    </dgm:pt>
    <dgm:pt modelId="{20EAD5DA-2432-4DA1-870A-50541F43B53C}" type="parTrans" cxnId="{C64BC6BD-9DEE-49DC-9847-D4CBB0953ED7}">
      <dgm:prSet/>
      <dgm:spPr/>
      <dgm:t>
        <a:bodyPr/>
        <a:lstStyle/>
        <a:p>
          <a:endParaRPr lang="en-US"/>
        </a:p>
      </dgm:t>
    </dgm:pt>
    <dgm:pt modelId="{50D8F38B-9E1A-4A18-8167-F5F09253E7DF}" type="sibTrans" cxnId="{C64BC6BD-9DEE-49DC-9847-D4CBB0953ED7}">
      <dgm:prSet/>
      <dgm:spPr/>
      <dgm:t>
        <a:bodyPr/>
        <a:lstStyle/>
        <a:p>
          <a:endParaRPr lang="en-US"/>
        </a:p>
      </dgm:t>
    </dgm:pt>
    <dgm:pt modelId="{20E28A79-FEBB-4EDA-827D-9566E96D48A5}" type="pres">
      <dgm:prSet presAssocID="{6DC162D0-BBBB-4589-8321-5446A3E51A6D}" presName="diagram" presStyleCnt="0">
        <dgm:presLayoutVars>
          <dgm:dir/>
          <dgm:resizeHandles val="exact"/>
        </dgm:presLayoutVars>
      </dgm:prSet>
      <dgm:spPr/>
    </dgm:pt>
    <dgm:pt modelId="{853EFDD3-6010-4908-8B6D-5FE29F00CF8D}" type="pres">
      <dgm:prSet presAssocID="{B3AAF39A-15F2-490A-9D83-B5FC66153D9C}" presName="node" presStyleLbl="node1" presStyleIdx="0" presStyleCnt="2">
        <dgm:presLayoutVars>
          <dgm:bulletEnabled val="1"/>
        </dgm:presLayoutVars>
      </dgm:prSet>
      <dgm:spPr/>
    </dgm:pt>
    <dgm:pt modelId="{4564E4B7-9DC8-4871-ACED-72C15362B93A}" type="pres">
      <dgm:prSet presAssocID="{FBDA7E93-2F95-4BC6-8FCF-1CE259B62E1C}" presName="sibTrans" presStyleCnt="0"/>
      <dgm:spPr/>
    </dgm:pt>
    <dgm:pt modelId="{22E7DBE8-7F8C-4C6A-9183-FC7D4D338949}" type="pres">
      <dgm:prSet presAssocID="{48DB0CB0-7F7A-4EED-B2B9-31AB25C3C135}" presName="node" presStyleLbl="node1" presStyleIdx="1" presStyleCnt="2">
        <dgm:presLayoutVars>
          <dgm:bulletEnabled val="1"/>
        </dgm:presLayoutVars>
      </dgm:prSet>
      <dgm:spPr/>
    </dgm:pt>
  </dgm:ptLst>
  <dgm:cxnLst>
    <dgm:cxn modelId="{70217B15-423C-4ABE-AA86-8A1CD04C77FC}" type="presOf" srcId="{399FD1E7-69FF-4A91-BA21-C5DC5FFE8F07}" destId="{22E7DBE8-7F8C-4C6A-9183-FC7D4D338949}" srcOrd="0" destOrd="2" presId="urn:microsoft.com/office/officeart/2005/8/layout/default"/>
    <dgm:cxn modelId="{9825AD62-B436-4944-B21A-5313343F4A3A}" type="presOf" srcId="{6DC162D0-BBBB-4589-8321-5446A3E51A6D}" destId="{20E28A79-FEBB-4EDA-827D-9566E96D48A5}" srcOrd="0" destOrd="0" presId="urn:microsoft.com/office/officeart/2005/8/layout/default"/>
    <dgm:cxn modelId="{6D30B544-C756-4596-84C5-7E1BC181BFED}" srcId="{B3AAF39A-15F2-490A-9D83-B5FC66153D9C}" destId="{48412AEB-E0CD-4106-96FC-BDEDDBF9518E}" srcOrd="1" destOrd="0" parTransId="{0E1FFF01-0739-4E4B-80F7-8855D99C3D4D}" sibTransId="{877BE209-265C-4D7F-86DB-ED1B663938E3}"/>
    <dgm:cxn modelId="{6BB5A848-20C0-4318-ABE8-2F54673A4EE0}" type="presOf" srcId="{BC523767-E2E2-43ED-A9B2-03DFE57233E6}" destId="{22E7DBE8-7F8C-4C6A-9183-FC7D4D338949}" srcOrd="0" destOrd="1" presId="urn:microsoft.com/office/officeart/2005/8/layout/default"/>
    <dgm:cxn modelId="{8E578770-59D1-4AC3-B67F-D3B1EF6CE3A8}" srcId="{6DC162D0-BBBB-4589-8321-5446A3E51A6D}" destId="{B3AAF39A-15F2-490A-9D83-B5FC66153D9C}" srcOrd="0" destOrd="0" parTransId="{8EA26869-EB30-4761-8B7C-476C28BBADC3}" sibTransId="{FBDA7E93-2F95-4BC6-8FCF-1CE259B62E1C}"/>
    <dgm:cxn modelId="{31599452-67B2-4630-99E5-160E6F67A88A}" srcId="{B3AAF39A-15F2-490A-9D83-B5FC66153D9C}" destId="{F707783B-65EF-46F5-B3F0-E79E64ECC8F9}" srcOrd="0" destOrd="0" parTransId="{B893F198-81F4-4288-9EF3-C61E15B2DCEB}" sibTransId="{9EC98BCD-6D87-4A43-95C9-ABC11460E251}"/>
    <dgm:cxn modelId="{C033FD54-1FC0-40D6-A40B-9011DFB95C82}" srcId="{48DB0CB0-7F7A-4EED-B2B9-31AB25C3C135}" destId="{BC523767-E2E2-43ED-A9B2-03DFE57233E6}" srcOrd="0" destOrd="0" parTransId="{16B8313A-0FC6-416E-969D-633CD69A65BA}" sibTransId="{D126D2EB-79E7-4125-BB9C-FA0D90D99ADD}"/>
    <dgm:cxn modelId="{9CBED779-DE6E-4D03-8ADF-0E32C1265D88}" type="presOf" srcId="{B3AAF39A-15F2-490A-9D83-B5FC66153D9C}" destId="{853EFDD3-6010-4908-8B6D-5FE29F00CF8D}" srcOrd="0" destOrd="0" presId="urn:microsoft.com/office/officeart/2005/8/layout/default"/>
    <dgm:cxn modelId="{BB8654B0-AB65-4708-8203-F715DC9B768E}" type="presOf" srcId="{48DB0CB0-7F7A-4EED-B2B9-31AB25C3C135}" destId="{22E7DBE8-7F8C-4C6A-9183-FC7D4D338949}" srcOrd="0" destOrd="0" presId="urn:microsoft.com/office/officeart/2005/8/layout/default"/>
    <dgm:cxn modelId="{C64BC6BD-9DEE-49DC-9847-D4CBB0953ED7}" srcId="{48DB0CB0-7F7A-4EED-B2B9-31AB25C3C135}" destId="{399FD1E7-69FF-4A91-BA21-C5DC5FFE8F07}" srcOrd="1" destOrd="0" parTransId="{20EAD5DA-2432-4DA1-870A-50541F43B53C}" sibTransId="{50D8F38B-9E1A-4A18-8167-F5F09253E7DF}"/>
    <dgm:cxn modelId="{F6FA5FC6-917D-4D4F-A24E-2E6DD3E8EA4C}" type="presOf" srcId="{F707783B-65EF-46F5-B3F0-E79E64ECC8F9}" destId="{853EFDD3-6010-4908-8B6D-5FE29F00CF8D}" srcOrd="0" destOrd="1" presId="urn:microsoft.com/office/officeart/2005/8/layout/default"/>
    <dgm:cxn modelId="{1E2298C6-046B-4FDA-A1FE-B4A5DAF261DF}" srcId="{6DC162D0-BBBB-4589-8321-5446A3E51A6D}" destId="{48DB0CB0-7F7A-4EED-B2B9-31AB25C3C135}" srcOrd="1" destOrd="0" parTransId="{7105E89D-D951-41F4-9A84-D7F34530B4D5}" sibTransId="{6B96641B-B0BB-4567-B01D-9E5850566B52}"/>
    <dgm:cxn modelId="{361C92F1-FCD7-441E-9BBF-6B9D2AF03658}" type="presOf" srcId="{48412AEB-E0CD-4106-96FC-BDEDDBF9518E}" destId="{853EFDD3-6010-4908-8B6D-5FE29F00CF8D}" srcOrd="0" destOrd="2" presId="urn:microsoft.com/office/officeart/2005/8/layout/default"/>
    <dgm:cxn modelId="{4DCB2AD6-45F4-45D8-87DE-AC7C4B4A87FF}" type="presParOf" srcId="{20E28A79-FEBB-4EDA-827D-9566E96D48A5}" destId="{853EFDD3-6010-4908-8B6D-5FE29F00CF8D}" srcOrd="0" destOrd="0" presId="urn:microsoft.com/office/officeart/2005/8/layout/default"/>
    <dgm:cxn modelId="{1CC1A725-8D10-478F-9EBF-78ACF8974AAC}" type="presParOf" srcId="{20E28A79-FEBB-4EDA-827D-9566E96D48A5}" destId="{4564E4B7-9DC8-4871-ACED-72C15362B93A}" srcOrd="1" destOrd="0" presId="urn:microsoft.com/office/officeart/2005/8/layout/default"/>
    <dgm:cxn modelId="{3715CC9A-8E4E-40BD-AED4-583BE7C62284}" type="presParOf" srcId="{20E28A79-FEBB-4EDA-827D-9566E96D48A5}" destId="{22E7DBE8-7F8C-4C6A-9183-FC7D4D33894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D2625-CC82-4616-BA5F-F4B1AE9111E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B8322C-7CF6-4FE3-A716-B164123258ED}">
      <dgm:prSet/>
      <dgm:spPr/>
      <dgm:t>
        <a:bodyPr/>
        <a:lstStyle/>
        <a:p>
          <a:r>
            <a:rPr lang="en-US"/>
            <a:t>Survey</a:t>
          </a:r>
        </a:p>
      </dgm:t>
    </dgm:pt>
    <dgm:pt modelId="{BC8201C4-760A-4DC0-AA0D-8E6F1695AE91}" type="parTrans" cxnId="{6F77810C-6BFB-4DE3-BB88-EF92408310BF}">
      <dgm:prSet/>
      <dgm:spPr/>
      <dgm:t>
        <a:bodyPr/>
        <a:lstStyle/>
        <a:p>
          <a:endParaRPr lang="en-US"/>
        </a:p>
      </dgm:t>
    </dgm:pt>
    <dgm:pt modelId="{45C6F5B1-232C-477E-AF3A-4CE7553633A3}" type="sibTrans" cxnId="{6F77810C-6BFB-4DE3-BB88-EF92408310BF}">
      <dgm:prSet/>
      <dgm:spPr/>
      <dgm:t>
        <a:bodyPr/>
        <a:lstStyle/>
        <a:p>
          <a:endParaRPr lang="en-US"/>
        </a:p>
      </dgm:t>
    </dgm:pt>
    <dgm:pt modelId="{6D307097-EA8A-460F-9C1C-1FC50E7A5FD0}">
      <dgm:prSet/>
      <dgm:spPr/>
      <dgm:t>
        <a:bodyPr/>
        <a:lstStyle/>
        <a:p>
          <a:r>
            <a:rPr lang="en-US"/>
            <a:t>Survey existing health care facilities</a:t>
          </a:r>
        </a:p>
      </dgm:t>
    </dgm:pt>
    <dgm:pt modelId="{4F40E080-5B19-4760-A46D-8593A0E19B99}" type="parTrans" cxnId="{59E5CF7E-0C5D-4FCD-969A-E244C1601846}">
      <dgm:prSet/>
      <dgm:spPr/>
      <dgm:t>
        <a:bodyPr/>
        <a:lstStyle/>
        <a:p>
          <a:endParaRPr lang="en-US"/>
        </a:p>
      </dgm:t>
    </dgm:pt>
    <dgm:pt modelId="{FBE9D567-1AB2-429B-BAB6-2DA6AB54A872}" type="sibTrans" cxnId="{59E5CF7E-0C5D-4FCD-969A-E244C1601846}">
      <dgm:prSet/>
      <dgm:spPr/>
      <dgm:t>
        <a:bodyPr/>
        <a:lstStyle/>
        <a:p>
          <a:endParaRPr lang="en-US"/>
        </a:p>
      </dgm:t>
    </dgm:pt>
    <dgm:pt modelId="{9466792E-F022-43B9-8ACE-75E4A94B5FDB}">
      <dgm:prSet/>
      <dgm:spPr/>
      <dgm:t>
        <a:bodyPr/>
        <a:lstStyle/>
        <a:p>
          <a:r>
            <a:rPr lang="en-US"/>
            <a:t>Lease or purchase</a:t>
          </a:r>
        </a:p>
      </dgm:t>
    </dgm:pt>
    <dgm:pt modelId="{76974134-718D-40C7-BC82-C27A4DBE3A81}" type="parTrans" cxnId="{E690EE56-C87B-47C9-B8D3-263BF0A05788}">
      <dgm:prSet/>
      <dgm:spPr/>
      <dgm:t>
        <a:bodyPr/>
        <a:lstStyle/>
        <a:p>
          <a:endParaRPr lang="en-US"/>
        </a:p>
      </dgm:t>
    </dgm:pt>
    <dgm:pt modelId="{39BEC561-B1B6-473E-AF80-FB3DB4299AB7}" type="sibTrans" cxnId="{E690EE56-C87B-47C9-B8D3-263BF0A05788}">
      <dgm:prSet/>
      <dgm:spPr/>
      <dgm:t>
        <a:bodyPr/>
        <a:lstStyle/>
        <a:p>
          <a:endParaRPr lang="en-US"/>
        </a:p>
      </dgm:t>
    </dgm:pt>
    <dgm:pt modelId="{56180E83-C96A-4C6E-AA83-D452C6834575}">
      <dgm:prSet/>
      <dgm:spPr/>
      <dgm:t>
        <a:bodyPr/>
        <a:lstStyle/>
        <a:p>
          <a:r>
            <a:rPr lang="en-US" dirty="0"/>
            <a:t>Lease or purchase (including via condemnation) land for construction of facilities, facilities and equipment </a:t>
          </a:r>
        </a:p>
      </dgm:t>
    </dgm:pt>
    <dgm:pt modelId="{B16E7BAB-131D-4A9E-9EB6-A0B1C7614340}" type="parTrans" cxnId="{FE33B40B-1E6E-49D8-B175-271274FBD499}">
      <dgm:prSet/>
      <dgm:spPr/>
      <dgm:t>
        <a:bodyPr/>
        <a:lstStyle/>
        <a:p>
          <a:endParaRPr lang="en-US"/>
        </a:p>
      </dgm:t>
    </dgm:pt>
    <dgm:pt modelId="{AED67E85-F30C-49AE-A809-BB5195D722EC}" type="sibTrans" cxnId="{FE33B40B-1E6E-49D8-B175-271274FBD499}">
      <dgm:prSet/>
      <dgm:spPr/>
      <dgm:t>
        <a:bodyPr/>
        <a:lstStyle/>
        <a:p>
          <a:endParaRPr lang="en-US"/>
        </a:p>
      </dgm:t>
    </dgm:pt>
    <dgm:pt modelId="{228DDF9A-3402-4F96-9487-D0672EEBB778}">
      <dgm:prSet/>
      <dgm:spPr/>
      <dgm:t>
        <a:bodyPr/>
        <a:lstStyle/>
        <a:p>
          <a:r>
            <a:rPr lang="en-US"/>
            <a:t>Contract</a:t>
          </a:r>
        </a:p>
      </dgm:t>
    </dgm:pt>
    <dgm:pt modelId="{B555C682-50C7-4C07-AD6F-5B6AB55DB195}" type="parTrans" cxnId="{4BA6077D-EA4E-4ED5-B716-8E56A0631F60}">
      <dgm:prSet/>
      <dgm:spPr/>
      <dgm:t>
        <a:bodyPr/>
        <a:lstStyle/>
        <a:p>
          <a:endParaRPr lang="en-US"/>
        </a:p>
      </dgm:t>
    </dgm:pt>
    <dgm:pt modelId="{65BB8948-1752-47CA-A104-7C5BE6CF9FDC}" type="sibTrans" cxnId="{4BA6077D-EA4E-4ED5-B716-8E56A0631F60}">
      <dgm:prSet/>
      <dgm:spPr/>
      <dgm:t>
        <a:bodyPr/>
        <a:lstStyle/>
        <a:p>
          <a:endParaRPr lang="en-US"/>
        </a:p>
      </dgm:t>
    </dgm:pt>
    <dgm:pt modelId="{CE3FE9C0-78A3-420C-A46F-12D8BA749670}">
      <dgm:prSet/>
      <dgm:spPr/>
      <dgm:t>
        <a:bodyPr/>
        <a:lstStyle/>
        <a:p>
          <a:r>
            <a:rPr lang="en-US"/>
            <a:t>Contract for services</a:t>
          </a:r>
        </a:p>
      </dgm:t>
    </dgm:pt>
    <dgm:pt modelId="{C445902C-41F5-4B36-8803-366F14C02F87}" type="parTrans" cxnId="{45F17FAD-D754-42F0-9368-5A33BF3A4AE5}">
      <dgm:prSet/>
      <dgm:spPr/>
      <dgm:t>
        <a:bodyPr/>
        <a:lstStyle/>
        <a:p>
          <a:endParaRPr lang="en-US"/>
        </a:p>
      </dgm:t>
    </dgm:pt>
    <dgm:pt modelId="{C890DA79-34D4-4854-8CF9-B18433C70361}" type="sibTrans" cxnId="{45F17FAD-D754-42F0-9368-5A33BF3A4AE5}">
      <dgm:prSet/>
      <dgm:spPr/>
      <dgm:t>
        <a:bodyPr/>
        <a:lstStyle/>
        <a:p>
          <a:endParaRPr lang="en-US"/>
        </a:p>
      </dgm:t>
    </dgm:pt>
    <dgm:pt modelId="{3326EA8F-D2EF-43CF-BAE6-BB220293BF6A}">
      <dgm:prSet/>
      <dgm:spPr/>
      <dgm:t>
        <a:bodyPr/>
        <a:lstStyle/>
        <a:p>
          <a:r>
            <a:rPr lang="en-US"/>
            <a:t>Borrow</a:t>
          </a:r>
        </a:p>
      </dgm:t>
    </dgm:pt>
    <dgm:pt modelId="{CD5B8162-BCF0-4299-8B58-E036C4A87E02}" type="parTrans" cxnId="{85C1B099-940A-4A06-97F2-7EDED5058E28}">
      <dgm:prSet/>
      <dgm:spPr/>
      <dgm:t>
        <a:bodyPr/>
        <a:lstStyle/>
        <a:p>
          <a:endParaRPr lang="en-US"/>
        </a:p>
      </dgm:t>
    </dgm:pt>
    <dgm:pt modelId="{C2215402-57B9-497E-898E-E9179E910742}" type="sibTrans" cxnId="{85C1B099-940A-4A06-97F2-7EDED5058E28}">
      <dgm:prSet/>
      <dgm:spPr/>
      <dgm:t>
        <a:bodyPr/>
        <a:lstStyle/>
        <a:p>
          <a:endParaRPr lang="en-US"/>
        </a:p>
      </dgm:t>
    </dgm:pt>
    <dgm:pt modelId="{036BAF2F-8E74-4F18-93F7-AE2B5124815F}">
      <dgm:prSet/>
      <dgm:spPr/>
      <dgm:t>
        <a:bodyPr/>
        <a:lstStyle/>
        <a:p>
          <a:r>
            <a:rPr lang="en-US"/>
            <a:t>Borrow funds</a:t>
          </a:r>
        </a:p>
      </dgm:t>
    </dgm:pt>
    <dgm:pt modelId="{CAF284DE-F052-43D3-93EF-1DE3C3BAC229}" type="parTrans" cxnId="{B83EBC30-0CFC-4F44-BE85-49564BAE5C38}">
      <dgm:prSet/>
      <dgm:spPr/>
      <dgm:t>
        <a:bodyPr/>
        <a:lstStyle/>
        <a:p>
          <a:endParaRPr lang="en-US"/>
        </a:p>
      </dgm:t>
    </dgm:pt>
    <dgm:pt modelId="{57B471D5-4BDE-4ED3-A40C-086FA5DCFBCC}" type="sibTrans" cxnId="{B83EBC30-0CFC-4F44-BE85-49564BAE5C38}">
      <dgm:prSet/>
      <dgm:spPr/>
      <dgm:t>
        <a:bodyPr/>
        <a:lstStyle/>
        <a:p>
          <a:endParaRPr lang="en-US"/>
        </a:p>
      </dgm:t>
    </dgm:pt>
    <dgm:pt modelId="{7D90CCAF-1214-4AAC-A7AE-3529C61CC365}">
      <dgm:prSet/>
      <dgm:spPr/>
      <dgm:t>
        <a:bodyPr/>
        <a:lstStyle/>
        <a:p>
          <a:r>
            <a:rPr lang="en-US" dirty="0"/>
            <a:t>Tax – Property Tax Levy</a:t>
          </a:r>
        </a:p>
      </dgm:t>
    </dgm:pt>
    <dgm:pt modelId="{39BF911A-99DF-43FB-9A3E-3C0CB1C296D0}" type="parTrans" cxnId="{AB137FBA-4409-4396-8F46-E46E169BA19A}">
      <dgm:prSet/>
      <dgm:spPr/>
      <dgm:t>
        <a:bodyPr/>
        <a:lstStyle/>
        <a:p>
          <a:endParaRPr lang="en-US"/>
        </a:p>
      </dgm:t>
    </dgm:pt>
    <dgm:pt modelId="{7AD6EC77-9D32-4F84-9C1B-4EBCB9385324}" type="sibTrans" cxnId="{AB137FBA-4409-4396-8F46-E46E169BA19A}">
      <dgm:prSet/>
      <dgm:spPr/>
      <dgm:t>
        <a:bodyPr/>
        <a:lstStyle/>
        <a:p>
          <a:endParaRPr lang="en-US"/>
        </a:p>
      </dgm:t>
    </dgm:pt>
    <dgm:pt modelId="{B3C0080A-0AE8-41E4-9921-B18AD4F8B0F1}">
      <dgm:prSet/>
      <dgm:spPr/>
      <dgm:t>
        <a:bodyPr/>
        <a:lstStyle/>
        <a:p>
          <a:r>
            <a:rPr lang="en-US" dirty="0"/>
            <a:t>Levy ≥ $.50/$1,000 AV</a:t>
          </a:r>
        </a:p>
      </dgm:t>
    </dgm:pt>
    <dgm:pt modelId="{23119C1B-0ACD-4C10-8DD5-779B3A8F13AC}" type="parTrans" cxnId="{6581245C-D2CB-45DF-9827-A159822A10E0}">
      <dgm:prSet/>
      <dgm:spPr/>
      <dgm:t>
        <a:bodyPr/>
        <a:lstStyle/>
        <a:p>
          <a:endParaRPr lang="en-US"/>
        </a:p>
      </dgm:t>
    </dgm:pt>
    <dgm:pt modelId="{B32CE1FE-61A8-48E0-B318-32B346246849}" type="sibTrans" cxnId="{6581245C-D2CB-45DF-9827-A159822A10E0}">
      <dgm:prSet/>
      <dgm:spPr/>
      <dgm:t>
        <a:bodyPr/>
        <a:lstStyle/>
        <a:p>
          <a:endParaRPr lang="en-US"/>
        </a:p>
      </dgm:t>
    </dgm:pt>
    <dgm:pt modelId="{13EEB535-C9EB-4356-B264-735262676E67}">
      <dgm:prSet/>
      <dgm:spPr/>
      <dgm:t>
        <a:bodyPr/>
        <a:lstStyle/>
        <a:p>
          <a:r>
            <a:rPr lang="en-US"/>
            <a:t>Sue</a:t>
          </a:r>
        </a:p>
      </dgm:t>
    </dgm:pt>
    <dgm:pt modelId="{4BFE223B-9C82-481F-AF0C-3FBC109DBBA2}" type="parTrans" cxnId="{6CA2DDC2-C2A2-41C0-89D9-75E74CC22614}">
      <dgm:prSet/>
      <dgm:spPr/>
      <dgm:t>
        <a:bodyPr/>
        <a:lstStyle/>
        <a:p>
          <a:endParaRPr lang="en-US"/>
        </a:p>
      </dgm:t>
    </dgm:pt>
    <dgm:pt modelId="{96967DB3-F191-43FE-9B6F-DD637D8A7D49}" type="sibTrans" cxnId="{6CA2DDC2-C2A2-41C0-89D9-75E74CC22614}">
      <dgm:prSet/>
      <dgm:spPr/>
      <dgm:t>
        <a:bodyPr/>
        <a:lstStyle/>
        <a:p>
          <a:endParaRPr lang="en-US"/>
        </a:p>
      </dgm:t>
    </dgm:pt>
    <dgm:pt modelId="{CF4C0FD5-00C7-426B-9D10-CA446EA2DC4A}">
      <dgm:prSet/>
      <dgm:spPr/>
      <dgm:t>
        <a:bodyPr/>
        <a:lstStyle/>
        <a:p>
          <a:r>
            <a:rPr lang="en-US"/>
            <a:t>Sue and be sued</a:t>
          </a:r>
        </a:p>
      </dgm:t>
    </dgm:pt>
    <dgm:pt modelId="{294314CA-EF83-4A97-AB17-A6EA5091A712}" type="parTrans" cxnId="{2512C4AE-ACF3-4990-BBA3-6DB95ECF33EF}">
      <dgm:prSet/>
      <dgm:spPr/>
      <dgm:t>
        <a:bodyPr/>
        <a:lstStyle/>
        <a:p>
          <a:endParaRPr lang="en-US"/>
        </a:p>
      </dgm:t>
    </dgm:pt>
    <dgm:pt modelId="{7E743776-D8D4-4768-80D4-C3CF0C09B313}" type="sibTrans" cxnId="{2512C4AE-ACF3-4990-BBA3-6DB95ECF33EF}">
      <dgm:prSet/>
      <dgm:spPr/>
      <dgm:t>
        <a:bodyPr/>
        <a:lstStyle/>
        <a:p>
          <a:endParaRPr lang="en-US"/>
        </a:p>
      </dgm:t>
    </dgm:pt>
    <dgm:pt modelId="{B8B8DD23-403A-4919-80DB-50C2A0584488}">
      <dgm:prSet/>
      <dgm:spPr/>
      <dgm:t>
        <a:bodyPr/>
        <a:lstStyle/>
        <a:p>
          <a:r>
            <a:rPr lang="en-US"/>
            <a:t>Employ</a:t>
          </a:r>
        </a:p>
      </dgm:t>
    </dgm:pt>
    <dgm:pt modelId="{892E7DD5-B9CA-4D81-AB1E-F331A71AEA61}" type="parTrans" cxnId="{49572747-50F1-4DD1-8AAC-961EAA49BE0C}">
      <dgm:prSet/>
      <dgm:spPr/>
      <dgm:t>
        <a:bodyPr/>
        <a:lstStyle/>
        <a:p>
          <a:endParaRPr lang="en-US"/>
        </a:p>
      </dgm:t>
    </dgm:pt>
    <dgm:pt modelId="{0F515C7D-72A2-4AC7-8191-6A8755CD4857}" type="sibTrans" cxnId="{49572747-50F1-4DD1-8AAC-961EAA49BE0C}">
      <dgm:prSet/>
      <dgm:spPr/>
      <dgm:t>
        <a:bodyPr/>
        <a:lstStyle/>
        <a:p>
          <a:endParaRPr lang="en-US"/>
        </a:p>
      </dgm:t>
    </dgm:pt>
    <dgm:pt modelId="{9DBE2F46-0EAD-4694-9AE8-D052C2351EB6}">
      <dgm:prSet/>
      <dgm:spPr/>
      <dgm:t>
        <a:bodyPr/>
        <a:lstStyle/>
        <a:p>
          <a:r>
            <a:rPr lang="en-US" dirty="0"/>
            <a:t>Employ others with skills as needed</a:t>
          </a:r>
        </a:p>
      </dgm:t>
    </dgm:pt>
    <dgm:pt modelId="{18B20E24-E28D-4AA3-8F90-C7257D717EAB}" type="parTrans" cxnId="{9CACDE29-C5F9-488A-AA67-452A7D568DB8}">
      <dgm:prSet/>
      <dgm:spPr/>
      <dgm:t>
        <a:bodyPr/>
        <a:lstStyle/>
        <a:p>
          <a:endParaRPr lang="en-US"/>
        </a:p>
      </dgm:t>
    </dgm:pt>
    <dgm:pt modelId="{249DD5E9-D577-4551-9CBE-C834B548B68A}" type="sibTrans" cxnId="{9CACDE29-C5F9-488A-AA67-452A7D568DB8}">
      <dgm:prSet/>
      <dgm:spPr/>
      <dgm:t>
        <a:bodyPr/>
        <a:lstStyle/>
        <a:p>
          <a:endParaRPr lang="en-US"/>
        </a:p>
      </dgm:t>
    </dgm:pt>
    <dgm:pt modelId="{1E7059DC-AE61-45A1-874D-105D70423CAD}">
      <dgm:prSet/>
      <dgm:spPr/>
      <dgm:t>
        <a:bodyPr/>
        <a:lstStyle/>
        <a:p>
          <a:endParaRPr lang="en-US" dirty="0"/>
        </a:p>
      </dgm:t>
    </dgm:pt>
    <dgm:pt modelId="{2A078017-8CD4-4345-A46F-E898734559D2}" type="parTrans" cxnId="{C1B50E1A-EBA8-4F92-B780-7734E15A2CF7}">
      <dgm:prSet/>
      <dgm:spPr/>
      <dgm:t>
        <a:bodyPr/>
        <a:lstStyle/>
        <a:p>
          <a:endParaRPr lang="en-US"/>
        </a:p>
      </dgm:t>
    </dgm:pt>
    <dgm:pt modelId="{1143649C-CE98-4CEE-BF74-E540F206316A}" type="sibTrans" cxnId="{C1B50E1A-EBA8-4F92-B780-7734E15A2CF7}">
      <dgm:prSet/>
      <dgm:spPr/>
      <dgm:t>
        <a:bodyPr/>
        <a:lstStyle/>
        <a:p>
          <a:endParaRPr lang="en-US"/>
        </a:p>
      </dgm:t>
    </dgm:pt>
    <dgm:pt modelId="{8B82C50C-A5AE-449D-A40B-143B371FE7D0}">
      <dgm:prSet/>
      <dgm:spPr/>
      <dgm:t>
        <a:bodyPr/>
        <a:lstStyle/>
        <a:p>
          <a:r>
            <a:rPr lang="en-US" dirty="0"/>
            <a:t>Additional  levy ≥ $.25/$1,000 AV with voter approval</a:t>
          </a:r>
        </a:p>
      </dgm:t>
    </dgm:pt>
    <dgm:pt modelId="{797A7CF2-41CB-4D41-B3C8-BB6A73B0F105}" type="parTrans" cxnId="{0DEC8667-7D23-4AED-9316-CC8FF0756182}">
      <dgm:prSet/>
      <dgm:spPr/>
      <dgm:t>
        <a:bodyPr/>
        <a:lstStyle/>
        <a:p>
          <a:endParaRPr lang="en-US"/>
        </a:p>
      </dgm:t>
    </dgm:pt>
    <dgm:pt modelId="{7F5B402B-BFA8-4D6D-85E1-81A8CCE44073}" type="sibTrans" cxnId="{0DEC8667-7D23-4AED-9316-CC8FF0756182}">
      <dgm:prSet/>
      <dgm:spPr/>
      <dgm:t>
        <a:bodyPr/>
        <a:lstStyle/>
        <a:p>
          <a:endParaRPr lang="en-US"/>
        </a:p>
      </dgm:t>
    </dgm:pt>
    <dgm:pt modelId="{DBFC026E-3613-474F-A06E-87A8BF911925}">
      <dgm:prSet/>
      <dgm:spPr/>
      <dgm:t>
        <a:bodyPr/>
        <a:lstStyle/>
        <a:p>
          <a:r>
            <a:rPr lang="en-US" dirty="0"/>
            <a:t>Hire health care practitioners</a:t>
          </a:r>
        </a:p>
      </dgm:t>
    </dgm:pt>
    <dgm:pt modelId="{EE4D9878-5C51-4D44-AA85-8C6CCA4E3D77}" type="parTrans" cxnId="{C21A3B88-E528-4ABC-8CD0-5AC0B95B4EAC}">
      <dgm:prSet/>
      <dgm:spPr/>
    </dgm:pt>
    <dgm:pt modelId="{0DA02F5E-CA06-44DA-9119-A4F31D703629}" type="sibTrans" cxnId="{C21A3B88-E528-4ABC-8CD0-5AC0B95B4EAC}">
      <dgm:prSet/>
      <dgm:spPr/>
    </dgm:pt>
    <dgm:pt modelId="{EB612BA6-0920-4A89-B6C8-AF5ED47F8760}" type="pres">
      <dgm:prSet presAssocID="{BA2D2625-CC82-4616-BA5F-F4B1AE9111E8}" presName="diagram" presStyleCnt="0">
        <dgm:presLayoutVars>
          <dgm:dir/>
          <dgm:resizeHandles val="exact"/>
        </dgm:presLayoutVars>
      </dgm:prSet>
      <dgm:spPr/>
    </dgm:pt>
    <dgm:pt modelId="{6BAA6CA9-60C7-45D8-A485-8566914905A6}" type="pres">
      <dgm:prSet presAssocID="{B9B8322C-7CF6-4FE3-A716-B164123258ED}" presName="node" presStyleLbl="node1" presStyleIdx="0" presStyleCnt="7">
        <dgm:presLayoutVars>
          <dgm:bulletEnabled val="1"/>
        </dgm:presLayoutVars>
      </dgm:prSet>
      <dgm:spPr/>
    </dgm:pt>
    <dgm:pt modelId="{709840F7-304B-4193-8B48-C332066203F3}" type="pres">
      <dgm:prSet presAssocID="{45C6F5B1-232C-477E-AF3A-4CE7553633A3}" presName="sibTrans" presStyleCnt="0"/>
      <dgm:spPr/>
    </dgm:pt>
    <dgm:pt modelId="{D5BCA8EE-A282-4C04-88E1-7AD6EE136C9E}" type="pres">
      <dgm:prSet presAssocID="{9466792E-F022-43B9-8ACE-75E4A94B5FDB}" presName="node" presStyleLbl="node1" presStyleIdx="1" presStyleCnt="7">
        <dgm:presLayoutVars>
          <dgm:bulletEnabled val="1"/>
        </dgm:presLayoutVars>
      </dgm:prSet>
      <dgm:spPr/>
    </dgm:pt>
    <dgm:pt modelId="{C92503F6-C1D3-42CE-8158-0F0004DCF8D0}" type="pres">
      <dgm:prSet presAssocID="{39BEC561-B1B6-473E-AF80-FB3DB4299AB7}" presName="sibTrans" presStyleCnt="0"/>
      <dgm:spPr/>
    </dgm:pt>
    <dgm:pt modelId="{3A0F198C-C1FA-45EA-8978-4047077BD22C}" type="pres">
      <dgm:prSet presAssocID="{228DDF9A-3402-4F96-9487-D0672EEBB778}" presName="node" presStyleLbl="node1" presStyleIdx="2" presStyleCnt="7">
        <dgm:presLayoutVars>
          <dgm:bulletEnabled val="1"/>
        </dgm:presLayoutVars>
      </dgm:prSet>
      <dgm:spPr/>
    </dgm:pt>
    <dgm:pt modelId="{AB67B5E2-7941-46C4-858F-25F75D4E31FB}" type="pres">
      <dgm:prSet presAssocID="{65BB8948-1752-47CA-A104-7C5BE6CF9FDC}" presName="sibTrans" presStyleCnt="0"/>
      <dgm:spPr/>
    </dgm:pt>
    <dgm:pt modelId="{F5E807B5-91B3-43BA-B049-881B2C2B8E1E}" type="pres">
      <dgm:prSet presAssocID="{3326EA8F-D2EF-43CF-BAE6-BB220293BF6A}" presName="node" presStyleLbl="node1" presStyleIdx="3" presStyleCnt="7">
        <dgm:presLayoutVars>
          <dgm:bulletEnabled val="1"/>
        </dgm:presLayoutVars>
      </dgm:prSet>
      <dgm:spPr/>
    </dgm:pt>
    <dgm:pt modelId="{98F8DE62-3C76-4B2F-AA90-FF7A1B211C87}" type="pres">
      <dgm:prSet presAssocID="{C2215402-57B9-497E-898E-E9179E910742}" presName="sibTrans" presStyleCnt="0"/>
      <dgm:spPr/>
    </dgm:pt>
    <dgm:pt modelId="{FB039143-57A7-40CC-BC7D-79A22524ED4D}" type="pres">
      <dgm:prSet presAssocID="{7D90CCAF-1214-4AAC-A7AE-3529C61CC365}" presName="node" presStyleLbl="node1" presStyleIdx="4" presStyleCnt="7">
        <dgm:presLayoutVars>
          <dgm:bulletEnabled val="1"/>
        </dgm:presLayoutVars>
      </dgm:prSet>
      <dgm:spPr/>
    </dgm:pt>
    <dgm:pt modelId="{5BF08DC7-7E1A-4038-88FF-E5FDCE0D4BAA}" type="pres">
      <dgm:prSet presAssocID="{7AD6EC77-9D32-4F84-9C1B-4EBCB9385324}" presName="sibTrans" presStyleCnt="0"/>
      <dgm:spPr/>
    </dgm:pt>
    <dgm:pt modelId="{1D4B4CEB-89BE-40EC-929A-13BAD60E0B9A}" type="pres">
      <dgm:prSet presAssocID="{13EEB535-C9EB-4356-B264-735262676E67}" presName="node" presStyleLbl="node1" presStyleIdx="5" presStyleCnt="7">
        <dgm:presLayoutVars>
          <dgm:bulletEnabled val="1"/>
        </dgm:presLayoutVars>
      </dgm:prSet>
      <dgm:spPr/>
    </dgm:pt>
    <dgm:pt modelId="{C8C3865A-6E41-4980-8618-D9C9FFE440DE}" type="pres">
      <dgm:prSet presAssocID="{96967DB3-F191-43FE-9B6F-DD637D8A7D49}" presName="sibTrans" presStyleCnt="0"/>
      <dgm:spPr/>
    </dgm:pt>
    <dgm:pt modelId="{6B8F8E19-A4DE-48C3-90E3-CBB09991DAEE}" type="pres">
      <dgm:prSet presAssocID="{B8B8DD23-403A-4919-80DB-50C2A0584488}" presName="node" presStyleLbl="node1" presStyleIdx="6" presStyleCnt="7">
        <dgm:presLayoutVars>
          <dgm:bulletEnabled val="1"/>
        </dgm:presLayoutVars>
      </dgm:prSet>
      <dgm:spPr/>
    </dgm:pt>
  </dgm:ptLst>
  <dgm:cxnLst>
    <dgm:cxn modelId="{FE33B40B-1E6E-49D8-B175-271274FBD499}" srcId="{9466792E-F022-43B9-8ACE-75E4A94B5FDB}" destId="{56180E83-C96A-4C6E-AA83-D452C6834575}" srcOrd="0" destOrd="0" parTransId="{B16E7BAB-131D-4A9E-9EB6-A0B1C7614340}" sibTransId="{AED67E85-F30C-49AE-A809-BB5195D722EC}"/>
    <dgm:cxn modelId="{6F77810C-6BFB-4DE3-BB88-EF92408310BF}" srcId="{BA2D2625-CC82-4616-BA5F-F4B1AE9111E8}" destId="{B9B8322C-7CF6-4FE3-A716-B164123258ED}" srcOrd="0" destOrd="0" parTransId="{BC8201C4-760A-4DC0-AA0D-8E6F1695AE91}" sibTransId="{45C6F5B1-232C-477E-AF3A-4CE7553633A3}"/>
    <dgm:cxn modelId="{C1B50E1A-EBA8-4F92-B780-7734E15A2CF7}" srcId="{7D90CCAF-1214-4AAC-A7AE-3529C61CC365}" destId="{1E7059DC-AE61-45A1-874D-105D70423CAD}" srcOrd="2" destOrd="0" parTransId="{2A078017-8CD4-4345-A46F-E898734559D2}" sibTransId="{1143649C-CE98-4CEE-BF74-E540F206316A}"/>
    <dgm:cxn modelId="{9CACDE29-C5F9-488A-AA67-452A7D568DB8}" srcId="{B8B8DD23-403A-4919-80DB-50C2A0584488}" destId="{9DBE2F46-0EAD-4694-9AE8-D052C2351EB6}" srcOrd="1" destOrd="0" parTransId="{18B20E24-E28D-4AA3-8F90-C7257D717EAB}" sibTransId="{249DD5E9-D577-4551-9CBE-C834B548B68A}"/>
    <dgm:cxn modelId="{B83EBC30-0CFC-4F44-BE85-49564BAE5C38}" srcId="{3326EA8F-D2EF-43CF-BAE6-BB220293BF6A}" destId="{036BAF2F-8E74-4F18-93F7-AE2B5124815F}" srcOrd="0" destOrd="0" parTransId="{CAF284DE-F052-43D3-93EF-1DE3C3BAC229}" sibTransId="{57B471D5-4BDE-4ED3-A40C-086FA5DCFBCC}"/>
    <dgm:cxn modelId="{E8DA2F34-5A3D-4E62-9A0B-39AB3EB1E9E6}" type="presOf" srcId="{CF4C0FD5-00C7-426B-9D10-CA446EA2DC4A}" destId="{1D4B4CEB-89BE-40EC-929A-13BAD60E0B9A}" srcOrd="0" destOrd="1" presId="urn:microsoft.com/office/officeart/2005/8/layout/default"/>
    <dgm:cxn modelId="{6581245C-D2CB-45DF-9827-A159822A10E0}" srcId="{7D90CCAF-1214-4AAC-A7AE-3529C61CC365}" destId="{B3C0080A-0AE8-41E4-9921-B18AD4F8B0F1}" srcOrd="0" destOrd="0" parTransId="{23119C1B-0ACD-4C10-8DD5-779B3A8F13AC}" sibTransId="{B32CE1FE-61A8-48E0-B318-32B346246849}"/>
    <dgm:cxn modelId="{9793FA5C-C74C-4626-8E3F-994E5CF98EB8}" type="presOf" srcId="{6D307097-EA8A-460F-9C1C-1FC50E7A5FD0}" destId="{6BAA6CA9-60C7-45D8-A485-8566914905A6}" srcOrd="0" destOrd="1" presId="urn:microsoft.com/office/officeart/2005/8/layout/default"/>
    <dgm:cxn modelId="{DFF11444-1844-4336-8FC6-4941064B7630}" type="presOf" srcId="{228DDF9A-3402-4F96-9487-D0672EEBB778}" destId="{3A0F198C-C1FA-45EA-8978-4047077BD22C}" srcOrd="0" destOrd="0" presId="urn:microsoft.com/office/officeart/2005/8/layout/default"/>
    <dgm:cxn modelId="{49572747-50F1-4DD1-8AAC-961EAA49BE0C}" srcId="{BA2D2625-CC82-4616-BA5F-F4B1AE9111E8}" destId="{B8B8DD23-403A-4919-80DB-50C2A0584488}" srcOrd="6" destOrd="0" parTransId="{892E7DD5-B9CA-4D81-AB1E-F331A71AEA61}" sibTransId="{0F515C7D-72A2-4AC7-8191-6A8755CD4857}"/>
    <dgm:cxn modelId="{0DEC8667-7D23-4AED-9316-CC8FF0756182}" srcId="{7D90CCAF-1214-4AAC-A7AE-3529C61CC365}" destId="{8B82C50C-A5AE-449D-A40B-143B371FE7D0}" srcOrd="1" destOrd="0" parTransId="{797A7CF2-41CB-4D41-B3C8-BB6A73B0F105}" sibTransId="{7F5B402B-BFA8-4D6D-85E1-81A8CCE44073}"/>
    <dgm:cxn modelId="{278A3E6E-98D7-4552-8476-900876A8528E}" type="presOf" srcId="{9466792E-F022-43B9-8ACE-75E4A94B5FDB}" destId="{D5BCA8EE-A282-4C04-88E1-7AD6EE136C9E}" srcOrd="0" destOrd="0" presId="urn:microsoft.com/office/officeart/2005/8/layout/default"/>
    <dgm:cxn modelId="{A0F2B773-4F05-44B5-94E7-986D3226A9DF}" type="presOf" srcId="{B8B8DD23-403A-4919-80DB-50C2A0584488}" destId="{6B8F8E19-A4DE-48C3-90E3-CBB09991DAEE}" srcOrd="0" destOrd="0" presId="urn:microsoft.com/office/officeart/2005/8/layout/default"/>
    <dgm:cxn modelId="{E690EE56-C87B-47C9-B8D3-263BF0A05788}" srcId="{BA2D2625-CC82-4616-BA5F-F4B1AE9111E8}" destId="{9466792E-F022-43B9-8ACE-75E4A94B5FDB}" srcOrd="1" destOrd="0" parTransId="{76974134-718D-40C7-BC82-C27A4DBE3A81}" sibTransId="{39BEC561-B1B6-473E-AF80-FB3DB4299AB7}"/>
    <dgm:cxn modelId="{4BA6077D-EA4E-4ED5-B716-8E56A0631F60}" srcId="{BA2D2625-CC82-4616-BA5F-F4B1AE9111E8}" destId="{228DDF9A-3402-4F96-9487-D0672EEBB778}" srcOrd="2" destOrd="0" parTransId="{B555C682-50C7-4C07-AD6F-5B6AB55DB195}" sibTransId="{65BB8948-1752-47CA-A104-7C5BE6CF9FDC}"/>
    <dgm:cxn modelId="{9C2A007E-838B-495D-9E98-1D3E14ACFD6E}" type="presOf" srcId="{3326EA8F-D2EF-43CF-BAE6-BB220293BF6A}" destId="{F5E807B5-91B3-43BA-B049-881B2C2B8E1E}" srcOrd="0" destOrd="0" presId="urn:microsoft.com/office/officeart/2005/8/layout/default"/>
    <dgm:cxn modelId="{59E5CF7E-0C5D-4FCD-969A-E244C1601846}" srcId="{B9B8322C-7CF6-4FE3-A716-B164123258ED}" destId="{6D307097-EA8A-460F-9C1C-1FC50E7A5FD0}" srcOrd="0" destOrd="0" parTransId="{4F40E080-5B19-4760-A46D-8593A0E19B99}" sibTransId="{FBE9D567-1AB2-429B-BAB6-2DA6AB54A872}"/>
    <dgm:cxn modelId="{D2C7517F-7205-4C01-B09B-41A98026A28D}" type="presOf" srcId="{7D90CCAF-1214-4AAC-A7AE-3529C61CC365}" destId="{FB039143-57A7-40CC-BC7D-79A22524ED4D}" srcOrd="0" destOrd="0" presId="urn:microsoft.com/office/officeart/2005/8/layout/default"/>
    <dgm:cxn modelId="{C21A3B88-E528-4ABC-8CD0-5AC0B95B4EAC}" srcId="{B8B8DD23-403A-4919-80DB-50C2A0584488}" destId="{DBFC026E-3613-474F-A06E-87A8BF911925}" srcOrd="0" destOrd="0" parTransId="{EE4D9878-5C51-4D44-AA85-8C6CCA4E3D77}" sibTransId="{0DA02F5E-CA06-44DA-9119-A4F31D703629}"/>
    <dgm:cxn modelId="{8E221296-671D-442C-B3BE-E0CD7FBCA685}" type="presOf" srcId="{BA2D2625-CC82-4616-BA5F-F4B1AE9111E8}" destId="{EB612BA6-0920-4A89-B6C8-AF5ED47F8760}" srcOrd="0" destOrd="0" presId="urn:microsoft.com/office/officeart/2005/8/layout/default"/>
    <dgm:cxn modelId="{14EBDC97-799F-4C07-8381-31933C609B39}" type="presOf" srcId="{DBFC026E-3613-474F-A06E-87A8BF911925}" destId="{6B8F8E19-A4DE-48C3-90E3-CBB09991DAEE}" srcOrd="0" destOrd="1" presId="urn:microsoft.com/office/officeart/2005/8/layout/default"/>
    <dgm:cxn modelId="{85C1B099-940A-4A06-97F2-7EDED5058E28}" srcId="{BA2D2625-CC82-4616-BA5F-F4B1AE9111E8}" destId="{3326EA8F-D2EF-43CF-BAE6-BB220293BF6A}" srcOrd="3" destOrd="0" parTransId="{CD5B8162-BCF0-4299-8B58-E036C4A87E02}" sibTransId="{C2215402-57B9-497E-898E-E9179E910742}"/>
    <dgm:cxn modelId="{CDDE039C-0DC6-4390-98B7-9022EDDE32C3}" type="presOf" srcId="{56180E83-C96A-4C6E-AA83-D452C6834575}" destId="{D5BCA8EE-A282-4C04-88E1-7AD6EE136C9E}" srcOrd="0" destOrd="1" presId="urn:microsoft.com/office/officeart/2005/8/layout/default"/>
    <dgm:cxn modelId="{7982109D-C71A-4874-B5A0-6B5954E575F9}" type="presOf" srcId="{1E7059DC-AE61-45A1-874D-105D70423CAD}" destId="{FB039143-57A7-40CC-BC7D-79A22524ED4D}" srcOrd="0" destOrd="3" presId="urn:microsoft.com/office/officeart/2005/8/layout/default"/>
    <dgm:cxn modelId="{C8F3F3A1-E7D1-4B5E-A1D7-193DFBEEF4F4}" type="presOf" srcId="{CE3FE9C0-78A3-420C-A46F-12D8BA749670}" destId="{3A0F198C-C1FA-45EA-8978-4047077BD22C}" srcOrd="0" destOrd="1" presId="urn:microsoft.com/office/officeart/2005/8/layout/default"/>
    <dgm:cxn modelId="{45F17FAD-D754-42F0-9368-5A33BF3A4AE5}" srcId="{228DDF9A-3402-4F96-9487-D0672EEBB778}" destId="{CE3FE9C0-78A3-420C-A46F-12D8BA749670}" srcOrd="0" destOrd="0" parTransId="{C445902C-41F5-4B36-8803-366F14C02F87}" sibTransId="{C890DA79-34D4-4854-8CF9-B18433C70361}"/>
    <dgm:cxn modelId="{2512C4AE-ACF3-4990-BBA3-6DB95ECF33EF}" srcId="{13EEB535-C9EB-4356-B264-735262676E67}" destId="{CF4C0FD5-00C7-426B-9D10-CA446EA2DC4A}" srcOrd="0" destOrd="0" parTransId="{294314CA-EF83-4A97-AB17-A6EA5091A712}" sibTransId="{7E743776-D8D4-4768-80D4-C3CF0C09B313}"/>
    <dgm:cxn modelId="{AB137FBA-4409-4396-8F46-E46E169BA19A}" srcId="{BA2D2625-CC82-4616-BA5F-F4B1AE9111E8}" destId="{7D90CCAF-1214-4AAC-A7AE-3529C61CC365}" srcOrd="4" destOrd="0" parTransId="{39BF911A-99DF-43FB-9A3E-3C0CB1C296D0}" sibTransId="{7AD6EC77-9D32-4F84-9C1B-4EBCB9385324}"/>
    <dgm:cxn modelId="{6FD67BBE-EAF3-400F-B2CE-C1D29028C6E6}" type="presOf" srcId="{13EEB535-C9EB-4356-B264-735262676E67}" destId="{1D4B4CEB-89BE-40EC-929A-13BAD60E0B9A}" srcOrd="0" destOrd="0" presId="urn:microsoft.com/office/officeart/2005/8/layout/default"/>
    <dgm:cxn modelId="{6CA2DDC2-C2A2-41C0-89D9-75E74CC22614}" srcId="{BA2D2625-CC82-4616-BA5F-F4B1AE9111E8}" destId="{13EEB535-C9EB-4356-B264-735262676E67}" srcOrd="5" destOrd="0" parTransId="{4BFE223B-9C82-481F-AF0C-3FBC109DBBA2}" sibTransId="{96967DB3-F191-43FE-9B6F-DD637D8A7D49}"/>
    <dgm:cxn modelId="{CEF5E5CB-09C9-4D65-8767-F6207AC6FDAD}" type="presOf" srcId="{8B82C50C-A5AE-449D-A40B-143B371FE7D0}" destId="{FB039143-57A7-40CC-BC7D-79A22524ED4D}" srcOrd="0" destOrd="2" presId="urn:microsoft.com/office/officeart/2005/8/layout/default"/>
    <dgm:cxn modelId="{8791F3D6-C278-4815-B14D-136A3B1A207C}" type="presOf" srcId="{B9B8322C-7CF6-4FE3-A716-B164123258ED}" destId="{6BAA6CA9-60C7-45D8-A485-8566914905A6}" srcOrd="0" destOrd="0" presId="urn:microsoft.com/office/officeart/2005/8/layout/default"/>
    <dgm:cxn modelId="{2B6009DA-E902-4AE7-8A9A-5FD36A6AC23F}" type="presOf" srcId="{036BAF2F-8E74-4F18-93F7-AE2B5124815F}" destId="{F5E807B5-91B3-43BA-B049-881B2C2B8E1E}" srcOrd="0" destOrd="1" presId="urn:microsoft.com/office/officeart/2005/8/layout/default"/>
    <dgm:cxn modelId="{16BA3BF3-8B98-400B-BC7A-85374269811A}" type="presOf" srcId="{B3C0080A-0AE8-41E4-9921-B18AD4F8B0F1}" destId="{FB039143-57A7-40CC-BC7D-79A22524ED4D}" srcOrd="0" destOrd="1" presId="urn:microsoft.com/office/officeart/2005/8/layout/default"/>
    <dgm:cxn modelId="{521C0DF9-AE0E-498D-BF7E-A362FBA52ED8}" type="presOf" srcId="{9DBE2F46-0EAD-4694-9AE8-D052C2351EB6}" destId="{6B8F8E19-A4DE-48C3-90E3-CBB09991DAEE}" srcOrd="0" destOrd="2" presId="urn:microsoft.com/office/officeart/2005/8/layout/default"/>
    <dgm:cxn modelId="{823B1A72-FDE3-4477-B212-810BA3F38DC8}" type="presParOf" srcId="{EB612BA6-0920-4A89-B6C8-AF5ED47F8760}" destId="{6BAA6CA9-60C7-45D8-A485-8566914905A6}" srcOrd="0" destOrd="0" presId="urn:microsoft.com/office/officeart/2005/8/layout/default"/>
    <dgm:cxn modelId="{1712E7A3-02AE-4029-A6FD-F54BFF301E7C}" type="presParOf" srcId="{EB612BA6-0920-4A89-B6C8-AF5ED47F8760}" destId="{709840F7-304B-4193-8B48-C332066203F3}" srcOrd="1" destOrd="0" presId="urn:microsoft.com/office/officeart/2005/8/layout/default"/>
    <dgm:cxn modelId="{68F51AD0-9E00-4BFC-ACEE-0CADF3B3D0F8}" type="presParOf" srcId="{EB612BA6-0920-4A89-B6C8-AF5ED47F8760}" destId="{D5BCA8EE-A282-4C04-88E1-7AD6EE136C9E}" srcOrd="2" destOrd="0" presId="urn:microsoft.com/office/officeart/2005/8/layout/default"/>
    <dgm:cxn modelId="{F2D24B1D-4461-436F-B1A5-8C4222126798}" type="presParOf" srcId="{EB612BA6-0920-4A89-B6C8-AF5ED47F8760}" destId="{C92503F6-C1D3-42CE-8158-0F0004DCF8D0}" srcOrd="3" destOrd="0" presId="urn:microsoft.com/office/officeart/2005/8/layout/default"/>
    <dgm:cxn modelId="{CEA45B59-4194-4ECC-BBDC-1C22BB6E1AF6}" type="presParOf" srcId="{EB612BA6-0920-4A89-B6C8-AF5ED47F8760}" destId="{3A0F198C-C1FA-45EA-8978-4047077BD22C}" srcOrd="4" destOrd="0" presId="urn:microsoft.com/office/officeart/2005/8/layout/default"/>
    <dgm:cxn modelId="{FEE0E8F3-23F5-46F1-AF65-AADA4ECE79CF}" type="presParOf" srcId="{EB612BA6-0920-4A89-B6C8-AF5ED47F8760}" destId="{AB67B5E2-7941-46C4-858F-25F75D4E31FB}" srcOrd="5" destOrd="0" presId="urn:microsoft.com/office/officeart/2005/8/layout/default"/>
    <dgm:cxn modelId="{C67CAD7D-82D9-4495-B4C1-52127E301471}" type="presParOf" srcId="{EB612BA6-0920-4A89-B6C8-AF5ED47F8760}" destId="{F5E807B5-91B3-43BA-B049-881B2C2B8E1E}" srcOrd="6" destOrd="0" presId="urn:microsoft.com/office/officeart/2005/8/layout/default"/>
    <dgm:cxn modelId="{C78EF7BE-E112-4D91-974E-8B51E2B509FF}" type="presParOf" srcId="{EB612BA6-0920-4A89-B6C8-AF5ED47F8760}" destId="{98F8DE62-3C76-4B2F-AA90-FF7A1B211C87}" srcOrd="7" destOrd="0" presId="urn:microsoft.com/office/officeart/2005/8/layout/default"/>
    <dgm:cxn modelId="{34E94661-D170-4B02-8ACE-3808E4C5A4D6}" type="presParOf" srcId="{EB612BA6-0920-4A89-B6C8-AF5ED47F8760}" destId="{FB039143-57A7-40CC-BC7D-79A22524ED4D}" srcOrd="8" destOrd="0" presId="urn:microsoft.com/office/officeart/2005/8/layout/default"/>
    <dgm:cxn modelId="{1FCE5A8E-C7FD-4892-9844-8E8CA0084351}" type="presParOf" srcId="{EB612BA6-0920-4A89-B6C8-AF5ED47F8760}" destId="{5BF08DC7-7E1A-4038-88FF-E5FDCE0D4BAA}" srcOrd="9" destOrd="0" presId="urn:microsoft.com/office/officeart/2005/8/layout/default"/>
    <dgm:cxn modelId="{456A7D6A-C708-49FB-AFA3-CC42D49BF937}" type="presParOf" srcId="{EB612BA6-0920-4A89-B6C8-AF5ED47F8760}" destId="{1D4B4CEB-89BE-40EC-929A-13BAD60E0B9A}" srcOrd="10" destOrd="0" presId="urn:microsoft.com/office/officeart/2005/8/layout/default"/>
    <dgm:cxn modelId="{C2B4C73D-36C2-4667-B06E-79C60F8B6830}" type="presParOf" srcId="{EB612BA6-0920-4A89-B6C8-AF5ED47F8760}" destId="{C8C3865A-6E41-4980-8618-D9C9FFE440DE}" srcOrd="11" destOrd="0" presId="urn:microsoft.com/office/officeart/2005/8/layout/default"/>
    <dgm:cxn modelId="{4D3EE2E8-EAB3-4D9E-94FF-ABDF86A7FF82}" type="presParOf" srcId="{EB612BA6-0920-4A89-B6C8-AF5ED47F8760}" destId="{6B8F8E19-A4DE-48C3-90E3-CBB09991DAE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AD4A72-7B88-4C9A-8135-0DE6F2011FA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2D4573-85AD-4348-A30C-A35BBDD73E73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dirty="0"/>
            <a:t>Petition signed by 10% of number of voters at prior General election; OR</a:t>
          </a:r>
        </a:p>
      </dgm:t>
    </dgm:pt>
    <dgm:pt modelId="{1869DE1A-EA0F-4310-9D82-1684FDAB2C13}" type="parTrans" cxnId="{7B681292-0847-4DD6-9CDD-DBFEACB40163}">
      <dgm:prSet/>
      <dgm:spPr/>
      <dgm:t>
        <a:bodyPr/>
        <a:lstStyle/>
        <a:p>
          <a:endParaRPr lang="en-US"/>
        </a:p>
      </dgm:t>
    </dgm:pt>
    <dgm:pt modelId="{E75A9F9B-A95B-4BF3-AF2E-C12B0791BCE1}" type="sibTrans" cxnId="{7B681292-0847-4DD6-9CDD-DBFEACB40163}">
      <dgm:prSet/>
      <dgm:spPr/>
      <dgm:t>
        <a:bodyPr/>
        <a:lstStyle/>
        <a:p>
          <a:endParaRPr lang="en-US"/>
        </a:p>
      </dgm:t>
    </dgm:pt>
    <dgm:pt modelId="{30871201-2FB5-43F3-9766-BCEFF9800927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dirty="0"/>
            <a:t>County Commissioners put proposal on ballot </a:t>
          </a:r>
          <a:r>
            <a:rPr lang="en-US" sz="1400" dirty="0"/>
            <a:t>For County-Wide Public Hospital District only</a:t>
          </a:r>
        </a:p>
        <a:p>
          <a:endParaRPr lang="en-US" sz="1400" dirty="0"/>
        </a:p>
      </dgm:t>
    </dgm:pt>
    <dgm:pt modelId="{9A18A80E-8630-48F3-A652-297C37A8D6E8}" type="parTrans" cxnId="{2E2F8EB0-FB6F-422A-B559-50B1E88996DE}">
      <dgm:prSet/>
      <dgm:spPr/>
      <dgm:t>
        <a:bodyPr/>
        <a:lstStyle/>
        <a:p>
          <a:endParaRPr lang="en-US"/>
        </a:p>
      </dgm:t>
    </dgm:pt>
    <dgm:pt modelId="{4FDE0FDC-79CE-4863-8A3A-B896ADBEF4C1}" type="sibTrans" cxnId="{2E2F8EB0-FB6F-422A-B559-50B1E88996DE}">
      <dgm:prSet/>
      <dgm:spPr/>
      <dgm:t>
        <a:bodyPr/>
        <a:lstStyle/>
        <a:p>
          <a:endParaRPr lang="en-US"/>
        </a:p>
      </dgm:t>
    </dgm:pt>
    <dgm:pt modelId="{D03C1043-A4B5-4D70-8DB1-E59970BF5662}">
      <dgm:prSet/>
      <dgm:spPr/>
      <dgm:t>
        <a:bodyPr/>
        <a:lstStyle/>
        <a:p>
          <a:endParaRPr lang="en-US"/>
        </a:p>
      </dgm:t>
    </dgm:pt>
    <dgm:pt modelId="{4533F2E8-2B99-4DB2-B9C5-E57B6E15AEF8}" type="parTrans" cxnId="{A7D8A78E-11DA-431E-ABFE-9E0A3340FD2B}">
      <dgm:prSet/>
      <dgm:spPr/>
      <dgm:t>
        <a:bodyPr/>
        <a:lstStyle/>
        <a:p>
          <a:endParaRPr lang="en-US"/>
        </a:p>
      </dgm:t>
    </dgm:pt>
    <dgm:pt modelId="{74868DF2-F7EB-48A5-B7D9-753B2EA9C653}" type="sibTrans" cxnId="{A7D8A78E-11DA-431E-ABFE-9E0A3340FD2B}">
      <dgm:prSet/>
      <dgm:spPr/>
      <dgm:t>
        <a:bodyPr/>
        <a:lstStyle/>
        <a:p>
          <a:endParaRPr lang="en-US"/>
        </a:p>
      </dgm:t>
    </dgm:pt>
    <dgm:pt modelId="{68B66CE4-FE14-460B-A615-59FCB1055C06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dirty="0"/>
            <a:t>Approved if majority vote and is ≥ 40% of votes cast in preceding state general election</a:t>
          </a:r>
        </a:p>
      </dgm:t>
    </dgm:pt>
    <dgm:pt modelId="{757DA30C-E844-41B9-A7A1-553291932FBC}" type="parTrans" cxnId="{8935914D-74D1-46A2-8373-A5D1A8C3B1FC}">
      <dgm:prSet/>
      <dgm:spPr/>
      <dgm:t>
        <a:bodyPr/>
        <a:lstStyle/>
        <a:p>
          <a:endParaRPr lang="en-US"/>
        </a:p>
      </dgm:t>
    </dgm:pt>
    <dgm:pt modelId="{712D1316-D3DD-4E6B-AC0C-0D8265F47828}" type="sibTrans" cxnId="{8935914D-74D1-46A2-8373-A5D1A8C3B1FC}">
      <dgm:prSet/>
      <dgm:spPr/>
      <dgm:t>
        <a:bodyPr/>
        <a:lstStyle/>
        <a:p>
          <a:endParaRPr lang="en-US"/>
        </a:p>
      </dgm:t>
    </dgm:pt>
    <dgm:pt modelId="{1E9F7CB2-F470-49CC-9861-2312EBEA7400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dirty="0"/>
            <a:t>3, 5 or 7 Board Commissioners also elected</a:t>
          </a:r>
        </a:p>
      </dgm:t>
    </dgm:pt>
    <dgm:pt modelId="{4D7393A0-E3C6-4FC9-B04D-F2873F663BCF}" type="parTrans" cxnId="{8CBE7C76-2F03-459D-8158-B8C51FBCD800}">
      <dgm:prSet/>
      <dgm:spPr/>
      <dgm:t>
        <a:bodyPr/>
        <a:lstStyle/>
        <a:p>
          <a:endParaRPr lang="en-US"/>
        </a:p>
      </dgm:t>
    </dgm:pt>
    <dgm:pt modelId="{D08BA250-515E-45B2-8644-8D0E640C968E}" type="sibTrans" cxnId="{8CBE7C76-2F03-459D-8158-B8C51FBCD800}">
      <dgm:prSet/>
      <dgm:spPr/>
      <dgm:t>
        <a:bodyPr/>
        <a:lstStyle/>
        <a:p>
          <a:endParaRPr lang="en-US"/>
        </a:p>
      </dgm:t>
    </dgm:pt>
    <dgm:pt modelId="{0D9D6D1D-DD9A-4CBA-9848-BDE01700AE0A}" type="pres">
      <dgm:prSet presAssocID="{FEAD4A72-7B88-4C9A-8135-0DE6F2011FAE}" presName="linear" presStyleCnt="0">
        <dgm:presLayoutVars>
          <dgm:animLvl val="lvl"/>
          <dgm:resizeHandles val="exact"/>
        </dgm:presLayoutVars>
      </dgm:prSet>
      <dgm:spPr/>
    </dgm:pt>
    <dgm:pt modelId="{40B327F8-836B-4BB0-BAF5-5BDC0D4E16D4}" type="pres">
      <dgm:prSet presAssocID="{272D4573-85AD-4348-A30C-A35BBDD73E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9AD45B-0EDE-4442-A6D6-FF215F953CCA}" type="pres">
      <dgm:prSet presAssocID="{E75A9F9B-A95B-4BF3-AF2E-C12B0791BCE1}" presName="spacer" presStyleCnt="0"/>
      <dgm:spPr/>
    </dgm:pt>
    <dgm:pt modelId="{7E64E7DF-FB38-44A7-B492-D9DE4F6B2DDF}" type="pres">
      <dgm:prSet presAssocID="{30871201-2FB5-43F3-9766-BCEFF98009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DA9C23-FF66-45C3-88FF-40E781665EAB}" type="pres">
      <dgm:prSet presAssocID="{30871201-2FB5-43F3-9766-BCEFF9800927}" presName="childText" presStyleLbl="revTx" presStyleIdx="0" presStyleCnt="1">
        <dgm:presLayoutVars>
          <dgm:bulletEnabled val="1"/>
        </dgm:presLayoutVars>
      </dgm:prSet>
      <dgm:spPr/>
    </dgm:pt>
    <dgm:pt modelId="{625010D6-A8A5-48EE-9910-0DC1A699BAFB}" type="pres">
      <dgm:prSet presAssocID="{68B66CE4-FE14-460B-A615-59FCB1055C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39609C-1DB7-44FB-A291-042BC46ED373}" type="pres">
      <dgm:prSet presAssocID="{712D1316-D3DD-4E6B-AC0C-0D8265F47828}" presName="spacer" presStyleCnt="0"/>
      <dgm:spPr/>
    </dgm:pt>
    <dgm:pt modelId="{0E98D751-5BE4-4F0F-979D-02C332F02B1F}" type="pres">
      <dgm:prSet presAssocID="{1E9F7CB2-F470-49CC-9861-2312EBEA74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F890B35-20C9-4556-BD06-89055DA79F2B}" type="presOf" srcId="{FEAD4A72-7B88-4C9A-8135-0DE6F2011FAE}" destId="{0D9D6D1D-DD9A-4CBA-9848-BDE01700AE0A}" srcOrd="0" destOrd="0" presId="urn:microsoft.com/office/officeart/2005/8/layout/vList2"/>
    <dgm:cxn modelId="{8935914D-74D1-46A2-8373-A5D1A8C3B1FC}" srcId="{FEAD4A72-7B88-4C9A-8135-0DE6F2011FAE}" destId="{68B66CE4-FE14-460B-A615-59FCB1055C06}" srcOrd="2" destOrd="0" parTransId="{757DA30C-E844-41B9-A7A1-553291932FBC}" sibTransId="{712D1316-D3DD-4E6B-AC0C-0D8265F47828}"/>
    <dgm:cxn modelId="{8CBE7C76-2F03-459D-8158-B8C51FBCD800}" srcId="{FEAD4A72-7B88-4C9A-8135-0DE6F2011FAE}" destId="{1E9F7CB2-F470-49CC-9861-2312EBEA7400}" srcOrd="3" destOrd="0" parTransId="{4D7393A0-E3C6-4FC9-B04D-F2873F663BCF}" sibTransId="{D08BA250-515E-45B2-8644-8D0E640C968E}"/>
    <dgm:cxn modelId="{A7D8A78E-11DA-431E-ABFE-9E0A3340FD2B}" srcId="{30871201-2FB5-43F3-9766-BCEFF9800927}" destId="{D03C1043-A4B5-4D70-8DB1-E59970BF5662}" srcOrd="0" destOrd="0" parTransId="{4533F2E8-2B99-4DB2-B9C5-E57B6E15AEF8}" sibTransId="{74868DF2-F7EB-48A5-B7D9-753B2EA9C653}"/>
    <dgm:cxn modelId="{7B681292-0847-4DD6-9CDD-DBFEACB40163}" srcId="{FEAD4A72-7B88-4C9A-8135-0DE6F2011FAE}" destId="{272D4573-85AD-4348-A30C-A35BBDD73E73}" srcOrd="0" destOrd="0" parTransId="{1869DE1A-EA0F-4310-9D82-1684FDAB2C13}" sibTransId="{E75A9F9B-A95B-4BF3-AF2E-C12B0791BCE1}"/>
    <dgm:cxn modelId="{E69A059C-9BA4-4FD4-B100-4C69F9854A13}" type="presOf" srcId="{D03C1043-A4B5-4D70-8DB1-E59970BF5662}" destId="{53DA9C23-FF66-45C3-88FF-40E781665EAB}" srcOrd="0" destOrd="0" presId="urn:microsoft.com/office/officeart/2005/8/layout/vList2"/>
    <dgm:cxn modelId="{81288AAA-0DCA-4B6D-9F61-0ABAA2E379C6}" type="presOf" srcId="{1E9F7CB2-F470-49CC-9861-2312EBEA7400}" destId="{0E98D751-5BE4-4F0F-979D-02C332F02B1F}" srcOrd="0" destOrd="0" presId="urn:microsoft.com/office/officeart/2005/8/layout/vList2"/>
    <dgm:cxn modelId="{2E2F8EB0-FB6F-422A-B559-50B1E88996DE}" srcId="{FEAD4A72-7B88-4C9A-8135-0DE6F2011FAE}" destId="{30871201-2FB5-43F3-9766-BCEFF9800927}" srcOrd="1" destOrd="0" parTransId="{9A18A80E-8630-48F3-A652-297C37A8D6E8}" sibTransId="{4FDE0FDC-79CE-4863-8A3A-B896ADBEF4C1}"/>
    <dgm:cxn modelId="{2C353DC8-4CC6-4C52-A63B-0CFB12A65D59}" type="presOf" srcId="{30871201-2FB5-43F3-9766-BCEFF9800927}" destId="{7E64E7DF-FB38-44A7-B492-D9DE4F6B2DDF}" srcOrd="0" destOrd="0" presId="urn:microsoft.com/office/officeart/2005/8/layout/vList2"/>
    <dgm:cxn modelId="{5A196AF0-86BA-42D8-8AB5-88E93C9384D2}" type="presOf" srcId="{68B66CE4-FE14-460B-A615-59FCB1055C06}" destId="{625010D6-A8A5-48EE-9910-0DC1A699BAFB}" srcOrd="0" destOrd="0" presId="urn:microsoft.com/office/officeart/2005/8/layout/vList2"/>
    <dgm:cxn modelId="{417136F4-246D-4EC3-9A03-12B52EA68192}" type="presOf" srcId="{272D4573-85AD-4348-A30C-A35BBDD73E73}" destId="{40B327F8-836B-4BB0-BAF5-5BDC0D4E16D4}" srcOrd="0" destOrd="0" presId="urn:microsoft.com/office/officeart/2005/8/layout/vList2"/>
    <dgm:cxn modelId="{2C759D3C-9B68-4459-BA28-1B7E2E2B1625}" type="presParOf" srcId="{0D9D6D1D-DD9A-4CBA-9848-BDE01700AE0A}" destId="{40B327F8-836B-4BB0-BAF5-5BDC0D4E16D4}" srcOrd="0" destOrd="0" presId="urn:microsoft.com/office/officeart/2005/8/layout/vList2"/>
    <dgm:cxn modelId="{214E13F3-8D76-4FE8-9A0C-458ECB8C55C2}" type="presParOf" srcId="{0D9D6D1D-DD9A-4CBA-9848-BDE01700AE0A}" destId="{9A9AD45B-0EDE-4442-A6D6-FF215F953CCA}" srcOrd="1" destOrd="0" presId="urn:microsoft.com/office/officeart/2005/8/layout/vList2"/>
    <dgm:cxn modelId="{1BAFB11B-ED95-4437-99A9-0F57A35CCAC2}" type="presParOf" srcId="{0D9D6D1D-DD9A-4CBA-9848-BDE01700AE0A}" destId="{7E64E7DF-FB38-44A7-B492-D9DE4F6B2DDF}" srcOrd="2" destOrd="0" presId="urn:microsoft.com/office/officeart/2005/8/layout/vList2"/>
    <dgm:cxn modelId="{9B3A06EA-49E8-443F-B7FA-728AFA397F1E}" type="presParOf" srcId="{0D9D6D1D-DD9A-4CBA-9848-BDE01700AE0A}" destId="{53DA9C23-FF66-45C3-88FF-40E781665EAB}" srcOrd="3" destOrd="0" presId="urn:microsoft.com/office/officeart/2005/8/layout/vList2"/>
    <dgm:cxn modelId="{AB8A5AF4-618C-4442-A65D-3823A1FDE995}" type="presParOf" srcId="{0D9D6D1D-DD9A-4CBA-9848-BDE01700AE0A}" destId="{625010D6-A8A5-48EE-9910-0DC1A699BAFB}" srcOrd="4" destOrd="0" presId="urn:microsoft.com/office/officeart/2005/8/layout/vList2"/>
    <dgm:cxn modelId="{704E28FA-72AB-41EC-86C1-49F90AC75D61}" type="presParOf" srcId="{0D9D6D1D-DD9A-4CBA-9848-BDE01700AE0A}" destId="{7E39609C-1DB7-44FB-A291-042BC46ED373}" srcOrd="5" destOrd="0" presId="urn:microsoft.com/office/officeart/2005/8/layout/vList2"/>
    <dgm:cxn modelId="{574D17AF-6D90-474E-9242-292E28349FF8}" type="presParOf" srcId="{0D9D6D1D-DD9A-4CBA-9848-BDE01700AE0A}" destId="{0E98D751-5BE4-4F0F-979D-02C332F02B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141392-6196-4EBE-90EB-E1A51D01878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E1F43-B77D-475F-A8E7-FE8FF4999D61}">
      <dgm:prSet/>
      <dgm:spPr/>
      <dgm:t>
        <a:bodyPr/>
        <a:lstStyle/>
        <a:p>
          <a:r>
            <a:rPr lang="en-US" dirty="0"/>
            <a:t>Examples of other special purpose districts:</a:t>
          </a:r>
        </a:p>
      </dgm:t>
    </dgm:pt>
    <dgm:pt modelId="{AD8DE803-4458-4C79-A4C5-B4848107D862}" type="parTrans" cxnId="{76F285C9-615B-449C-BB16-FC1250CF76BF}">
      <dgm:prSet/>
      <dgm:spPr/>
      <dgm:t>
        <a:bodyPr/>
        <a:lstStyle/>
        <a:p>
          <a:endParaRPr lang="en-US"/>
        </a:p>
      </dgm:t>
    </dgm:pt>
    <dgm:pt modelId="{A7FB1557-9ED3-401A-B116-E5ADA36DC609}" type="sibTrans" cxnId="{76F285C9-615B-449C-BB16-FC1250CF76BF}">
      <dgm:prSet/>
      <dgm:spPr/>
      <dgm:t>
        <a:bodyPr/>
        <a:lstStyle/>
        <a:p>
          <a:endParaRPr lang="en-US"/>
        </a:p>
      </dgm:t>
    </dgm:pt>
    <dgm:pt modelId="{C051FDD9-0F71-4E33-BC6C-323CE8ADABBC}">
      <dgm:prSet/>
      <dgm:spPr/>
      <dgm:t>
        <a:bodyPr/>
        <a:lstStyle/>
        <a:p>
          <a:r>
            <a:rPr lang="en-US" dirty="0"/>
            <a:t>Library districts </a:t>
          </a:r>
        </a:p>
      </dgm:t>
    </dgm:pt>
    <dgm:pt modelId="{1684EE35-FEA5-4328-95EC-484F19454197}" type="parTrans" cxnId="{328F889D-B049-40DB-98E9-2D48568467DD}">
      <dgm:prSet/>
      <dgm:spPr/>
      <dgm:t>
        <a:bodyPr/>
        <a:lstStyle/>
        <a:p>
          <a:endParaRPr lang="en-US"/>
        </a:p>
      </dgm:t>
    </dgm:pt>
    <dgm:pt modelId="{6057FC67-4F49-4499-ACB7-B04FC8FEC770}" type="sibTrans" cxnId="{328F889D-B049-40DB-98E9-2D48568467DD}">
      <dgm:prSet/>
      <dgm:spPr/>
      <dgm:t>
        <a:bodyPr/>
        <a:lstStyle/>
        <a:p>
          <a:endParaRPr lang="en-US"/>
        </a:p>
      </dgm:t>
    </dgm:pt>
    <dgm:pt modelId="{CA8EC507-8164-4EE5-80C7-AFD2BCBA6CDF}">
      <dgm:prSet/>
      <dgm:spPr/>
      <dgm:t>
        <a:bodyPr/>
        <a:lstStyle/>
        <a:p>
          <a:r>
            <a:rPr lang="en-US"/>
            <a:t>Park districts</a:t>
          </a:r>
        </a:p>
      </dgm:t>
    </dgm:pt>
    <dgm:pt modelId="{91176B77-8965-4B0C-B512-5058189A280E}" type="parTrans" cxnId="{012C5A17-C0A0-4199-AFA9-7185B093D4AD}">
      <dgm:prSet/>
      <dgm:spPr/>
      <dgm:t>
        <a:bodyPr/>
        <a:lstStyle/>
        <a:p>
          <a:endParaRPr lang="en-US"/>
        </a:p>
      </dgm:t>
    </dgm:pt>
    <dgm:pt modelId="{70580455-E15C-4637-8B6C-F4CD29CDF7B0}" type="sibTrans" cxnId="{012C5A17-C0A0-4199-AFA9-7185B093D4AD}">
      <dgm:prSet/>
      <dgm:spPr/>
      <dgm:t>
        <a:bodyPr/>
        <a:lstStyle/>
        <a:p>
          <a:endParaRPr lang="en-US"/>
        </a:p>
      </dgm:t>
    </dgm:pt>
    <dgm:pt modelId="{5E1F1943-4FFB-4507-A78F-26F5927BE25E}">
      <dgm:prSet/>
      <dgm:spPr/>
      <dgm:t>
        <a:bodyPr/>
        <a:lstStyle/>
        <a:p>
          <a:r>
            <a:rPr lang="en-US"/>
            <a:t>Flood control districts </a:t>
          </a:r>
        </a:p>
      </dgm:t>
    </dgm:pt>
    <dgm:pt modelId="{1039492F-4181-44CE-A1AF-70593424F491}" type="parTrans" cxnId="{4B8C7100-2A32-4D3F-8F4C-43BD74BD6207}">
      <dgm:prSet/>
      <dgm:spPr/>
      <dgm:t>
        <a:bodyPr/>
        <a:lstStyle/>
        <a:p>
          <a:endParaRPr lang="en-US"/>
        </a:p>
      </dgm:t>
    </dgm:pt>
    <dgm:pt modelId="{D9554EFC-F202-44EC-8A6D-8C8500F9A2CC}" type="sibTrans" cxnId="{4B8C7100-2A32-4D3F-8F4C-43BD74BD6207}">
      <dgm:prSet/>
      <dgm:spPr/>
      <dgm:t>
        <a:bodyPr/>
        <a:lstStyle/>
        <a:p>
          <a:endParaRPr lang="en-US"/>
        </a:p>
      </dgm:t>
    </dgm:pt>
    <dgm:pt modelId="{C56971BE-0349-4EE3-A74E-03883676DC82}">
      <dgm:prSet/>
      <dgm:spPr/>
      <dgm:t>
        <a:bodyPr/>
        <a:lstStyle/>
        <a:p>
          <a:r>
            <a:rPr lang="en-US"/>
            <a:t>….and more</a:t>
          </a:r>
        </a:p>
      </dgm:t>
    </dgm:pt>
    <dgm:pt modelId="{0D308099-58E2-4E17-9C9B-9E50CBF34574}" type="parTrans" cxnId="{A776BD91-D8FD-4BCF-88C8-E0F336C5EDEE}">
      <dgm:prSet/>
      <dgm:spPr/>
      <dgm:t>
        <a:bodyPr/>
        <a:lstStyle/>
        <a:p>
          <a:endParaRPr lang="en-US"/>
        </a:p>
      </dgm:t>
    </dgm:pt>
    <dgm:pt modelId="{7E68B2AF-7291-4426-A357-E1529E033208}" type="sibTrans" cxnId="{A776BD91-D8FD-4BCF-88C8-E0F336C5EDEE}">
      <dgm:prSet/>
      <dgm:spPr/>
      <dgm:t>
        <a:bodyPr/>
        <a:lstStyle/>
        <a:p>
          <a:endParaRPr lang="en-US"/>
        </a:p>
      </dgm:t>
    </dgm:pt>
    <dgm:pt modelId="{4F733BBC-1FFC-481A-85F4-F28A0E7835AB}">
      <dgm:prSet custT="1"/>
      <dgm:spPr/>
      <dgm:t>
        <a:bodyPr/>
        <a:lstStyle/>
        <a:p>
          <a:r>
            <a:rPr lang="en-US" sz="2400" dirty="0"/>
            <a:t>These are all formed in the same ways. Voter propositions are put on the ballot to establish:</a:t>
          </a:r>
        </a:p>
      </dgm:t>
    </dgm:pt>
    <dgm:pt modelId="{B917D145-4545-4801-836B-89607D11FDCA}" type="parTrans" cxnId="{E52716DF-8C29-4EE7-817E-9F2C890A263F}">
      <dgm:prSet/>
      <dgm:spPr/>
      <dgm:t>
        <a:bodyPr/>
        <a:lstStyle/>
        <a:p>
          <a:endParaRPr lang="en-US"/>
        </a:p>
      </dgm:t>
    </dgm:pt>
    <dgm:pt modelId="{146E4149-FCE2-4436-BE7B-1D95570A28A8}" type="sibTrans" cxnId="{E52716DF-8C29-4EE7-817E-9F2C890A263F}">
      <dgm:prSet/>
      <dgm:spPr/>
      <dgm:t>
        <a:bodyPr/>
        <a:lstStyle/>
        <a:p>
          <a:endParaRPr lang="en-US"/>
        </a:p>
      </dgm:t>
    </dgm:pt>
    <dgm:pt modelId="{4FA3A5A3-5531-42EC-8FE1-B73469FB8BEF}">
      <dgm:prSet custT="1"/>
      <dgm:spPr/>
      <dgm:t>
        <a:bodyPr/>
        <a:lstStyle/>
        <a:p>
          <a:r>
            <a:rPr lang="en-US" sz="1800" dirty="0"/>
            <a:t>Boundaries</a:t>
          </a:r>
        </a:p>
      </dgm:t>
    </dgm:pt>
    <dgm:pt modelId="{DB82E434-E391-4BEB-9FD7-AB1843BC72C9}" type="parTrans" cxnId="{68E42A29-C250-4DEE-B3DA-605632FD9000}">
      <dgm:prSet/>
      <dgm:spPr/>
      <dgm:t>
        <a:bodyPr/>
        <a:lstStyle/>
        <a:p>
          <a:endParaRPr lang="en-US"/>
        </a:p>
      </dgm:t>
    </dgm:pt>
    <dgm:pt modelId="{C02E4962-9558-49A7-BD09-B561963B63F9}" type="sibTrans" cxnId="{68E42A29-C250-4DEE-B3DA-605632FD9000}">
      <dgm:prSet/>
      <dgm:spPr/>
      <dgm:t>
        <a:bodyPr/>
        <a:lstStyle/>
        <a:p>
          <a:endParaRPr lang="en-US"/>
        </a:p>
      </dgm:t>
    </dgm:pt>
    <dgm:pt modelId="{307C5270-9655-44F0-B601-860632C10364}">
      <dgm:prSet custT="1"/>
      <dgm:spPr/>
      <dgm:t>
        <a:bodyPr/>
        <a:lstStyle/>
        <a:p>
          <a:r>
            <a:rPr lang="en-US" sz="1800" dirty="0"/>
            <a:t>Purpose</a:t>
          </a:r>
        </a:p>
      </dgm:t>
    </dgm:pt>
    <dgm:pt modelId="{890299DE-ECBA-4980-95F7-83C1820BE7EB}" type="parTrans" cxnId="{C214E786-878B-4079-86F7-F696ED14265B}">
      <dgm:prSet/>
      <dgm:spPr/>
      <dgm:t>
        <a:bodyPr/>
        <a:lstStyle/>
        <a:p>
          <a:endParaRPr lang="en-US"/>
        </a:p>
      </dgm:t>
    </dgm:pt>
    <dgm:pt modelId="{93C862CB-C165-4611-8B34-4C157EBADBD6}" type="sibTrans" cxnId="{C214E786-878B-4079-86F7-F696ED14265B}">
      <dgm:prSet/>
      <dgm:spPr/>
      <dgm:t>
        <a:bodyPr/>
        <a:lstStyle/>
        <a:p>
          <a:endParaRPr lang="en-US"/>
        </a:p>
      </dgm:t>
    </dgm:pt>
    <dgm:pt modelId="{F92713CC-FEB5-48CB-BA7D-D030F525D00C}">
      <dgm:prSet custT="1"/>
      <dgm:spPr/>
      <dgm:t>
        <a:bodyPr/>
        <a:lstStyle/>
        <a:p>
          <a:r>
            <a:rPr lang="en-US" sz="1800" dirty="0"/>
            <a:t>Tax to fund the special district</a:t>
          </a:r>
        </a:p>
      </dgm:t>
    </dgm:pt>
    <dgm:pt modelId="{FEFD3AE0-EE4A-4663-9377-9C5102BCFAD5}" type="parTrans" cxnId="{44FDAEC1-EFBB-4B0A-9E16-E8CA0736357B}">
      <dgm:prSet/>
      <dgm:spPr/>
      <dgm:t>
        <a:bodyPr/>
        <a:lstStyle/>
        <a:p>
          <a:endParaRPr lang="en-US"/>
        </a:p>
      </dgm:t>
    </dgm:pt>
    <dgm:pt modelId="{4A3803CB-C3A9-41C5-BE5B-F85A5B7B7AB3}" type="sibTrans" cxnId="{44FDAEC1-EFBB-4B0A-9E16-E8CA0736357B}">
      <dgm:prSet/>
      <dgm:spPr/>
      <dgm:t>
        <a:bodyPr/>
        <a:lstStyle/>
        <a:p>
          <a:endParaRPr lang="en-US"/>
        </a:p>
      </dgm:t>
    </dgm:pt>
    <dgm:pt modelId="{D4BD7CBE-52D9-400B-B810-790CDB625982}" type="pres">
      <dgm:prSet presAssocID="{C8141392-6196-4EBE-90EB-E1A51D018788}" presName="cycle" presStyleCnt="0">
        <dgm:presLayoutVars>
          <dgm:dir/>
          <dgm:resizeHandles val="exact"/>
        </dgm:presLayoutVars>
      </dgm:prSet>
      <dgm:spPr/>
    </dgm:pt>
    <dgm:pt modelId="{BB6587C7-503B-4AEA-AB1D-80D794C617AB}" type="pres">
      <dgm:prSet presAssocID="{BA9E1F43-B77D-475F-A8E7-FE8FF4999D61}" presName="dummy" presStyleCnt="0"/>
      <dgm:spPr/>
    </dgm:pt>
    <dgm:pt modelId="{48417296-4723-4620-B23E-4C6D851BCF51}" type="pres">
      <dgm:prSet presAssocID="{BA9E1F43-B77D-475F-A8E7-FE8FF4999D61}" presName="node" presStyleLbl="revTx" presStyleIdx="0" presStyleCnt="2" custRadScaleRad="129972" custRadScaleInc="1642">
        <dgm:presLayoutVars>
          <dgm:bulletEnabled val="1"/>
        </dgm:presLayoutVars>
      </dgm:prSet>
      <dgm:spPr/>
    </dgm:pt>
    <dgm:pt modelId="{2F9ADA57-FE21-429C-AAA6-FA4F87E8BAF2}" type="pres">
      <dgm:prSet presAssocID="{A7FB1557-9ED3-401A-B116-E5ADA36DC609}" presName="sibTrans" presStyleLbl="node1" presStyleIdx="0" presStyleCnt="2" custScaleY="90006"/>
      <dgm:spPr/>
    </dgm:pt>
    <dgm:pt modelId="{F2539532-7603-4496-AB58-0B4CFCFED3FD}" type="pres">
      <dgm:prSet presAssocID="{4F733BBC-1FFC-481A-85F4-F28A0E7835AB}" presName="dummy" presStyleCnt="0"/>
      <dgm:spPr/>
    </dgm:pt>
    <dgm:pt modelId="{D177F995-F6EB-471F-985B-19C23FAB2E5D}" type="pres">
      <dgm:prSet presAssocID="{4F733BBC-1FFC-481A-85F4-F28A0E7835AB}" presName="node" presStyleLbl="revTx" presStyleIdx="1" presStyleCnt="2" custScaleX="141513" custScaleY="117215">
        <dgm:presLayoutVars>
          <dgm:bulletEnabled val="1"/>
        </dgm:presLayoutVars>
      </dgm:prSet>
      <dgm:spPr/>
    </dgm:pt>
    <dgm:pt modelId="{A72F564B-072E-431E-BB76-D1DA794F939A}" type="pres">
      <dgm:prSet presAssocID="{146E4149-FCE2-4436-BE7B-1D95570A28A8}" presName="sibTrans" presStyleLbl="node1" presStyleIdx="1" presStyleCnt="2" custLinFactNeighborX="168" custLinFactNeighborY="2349"/>
      <dgm:spPr/>
    </dgm:pt>
  </dgm:ptLst>
  <dgm:cxnLst>
    <dgm:cxn modelId="{4B8C7100-2A32-4D3F-8F4C-43BD74BD6207}" srcId="{BA9E1F43-B77D-475F-A8E7-FE8FF4999D61}" destId="{5E1F1943-4FFB-4507-A78F-26F5927BE25E}" srcOrd="2" destOrd="0" parTransId="{1039492F-4181-44CE-A1AF-70593424F491}" sibTransId="{D9554EFC-F202-44EC-8A6D-8C8500F9A2CC}"/>
    <dgm:cxn modelId="{F7305101-E37A-4E30-AC84-54194788E922}" type="presOf" srcId="{CA8EC507-8164-4EE5-80C7-AFD2BCBA6CDF}" destId="{48417296-4723-4620-B23E-4C6D851BCF51}" srcOrd="0" destOrd="2" presId="urn:microsoft.com/office/officeart/2005/8/layout/cycle1"/>
    <dgm:cxn modelId="{012C5A17-C0A0-4199-AFA9-7185B093D4AD}" srcId="{BA9E1F43-B77D-475F-A8E7-FE8FF4999D61}" destId="{CA8EC507-8164-4EE5-80C7-AFD2BCBA6CDF}" srcOrd="1" destOrd="0" parTransId="{91176B77-8965-4B0C-B512-5058189A280E}" sibTransId="{70580455-E15C-4637-8B6C-F4CD29CDF7B0}"/>
    <dgm:cxn modelId="{02A05B23-050A-492C-90AC-B8EE2ABADA36}" type="presOf" srcId="{C56971BE-0349-4EE3-A74E-03883676DC82}" destId="{48417296-4723-4620-B23E-4C6D851BCF51}" srcOrd="0" destOrd="4" presId="urn:microsoft.com/office/officeart/2005/8/layout/cycle1"/>
    <dgm:cxn modelId="{68E42A29-C250-4DEE-B3DA-605632FD9000}" srcId="{4F733BBC-1FFC-481A-85F4-F28A0E7835AB}" destId="{4FA3A5A3-5531-42EC-8FE1-B73469FB8BEF}" srcOrd="0" destOrd="0" parTransId="{DB82E434-E391-4BEB-9FD7-AB1843BC72C9}" sibTransId="{C02E4962-9558-49A7-BD09-B561963B63F9}"/>
    <dgm:cxn modelId="{CB4B3539-D4FB-4FC8-90BC-35E4B965B0DC}" type="presOf" srcId="{5E1F1943-4FFB-4507-A78F-26F5927BE25E}" destId="{48417296-4723-4620-B23E-4C6D851BCF51}" srcOrd="0" destOrd="3" presId="urn:microsoft.com/office/officeart/2005/8/layout/cycle1"/>
    <dgm:cxn modelId="{72AD0B45-AE14-42CE-9CBE-70A751EF1AB1}" type="presOf" srcId="{C051FDD9-0F71-4E33-BC6C-323CE8ADABBC}" destId="{48417296-4723-4620-B23E-4C6D851BCF51}" srcOrd="0" destOrd="1" presId="urn:microsoft.com/office/officeart/2005/8/layout/cycle1"/>
    <dgm:cxn modelId="{460AE365-073C-4C72-A764-556BD20AC628}" type="presOf" srcId="{4FA3A5A3-5531-42EC-8FE1-B73469FB8BEF}" destId="{D177F995-F6EB-471F-985B-19C23FAB2E5D}" srcOrd="0" destOrd="1" presId="urn:microsoft.com/office/officeart/2005/8/layout/cycle1"/>
    <dgm:cxn modelId="{5BDB0249-1601-4AE7-ADD2-1EC385094CCB}" type="presOf" srcId="{4F733BBC-1FFC-481A-85F4-F28A0E7835AB}" destId="{D177F995-F6EB-471F-985B-19C23FAB2E5D}" srcOrd="0" destOrd="0" presId="urn:microsoft.com/office/officeart/2005/8/layout/cycle1"/>
    <dgm:cxn modelId="{6CA1A07B-6589-4163-A18B-4BFC07A96A5D}" type="presOf" srcId="{BA9E1F43-B77D-475F-A8E7-FE8FF4999D61}" destId="{48417296-4723-4620-B23E-4C6D851BCF51}" srcOrd="0" destOrd="0" presId="urn:microsoft.com/office/officeart/2005/8/layout/cycle1"/>
    <dgm:cxn modelId="{C214E786-878B-4079-86F7-F696ED14265B}" srcId="{4F733BBC-1FFC-481A-85F4-F28A0E7835AB}" destId="{307C5270-9655-44F0-B601-860632C10364}" srcOrd="1" destOrd="0" parTransId="{890299DE-ECBA-4980-95F7-83C1820BE7EB}" sibTransId="{93C862CB-C165-4611-8B34-4C157EBADBD6}"/>
    <dgm:cxn modelId="{A776BD91-D8FD-4BCF-88C8-E0F336C5EDEE}" srcId="{BA9E1F43-B77D-475F-A8E7-FE8FF4999D61}" destId="{C56971BE-0349-4EE3-A74E-03883676DC82}" srcOrd="3" destOrd="0" parTransId="{0D308099-58E2-4E17-9C9B-9E50CBF34574}" sibTransId="{7E68B2AF-7291-4426-A357-E1529E033208}"/>
    <dgm:cxn modelId="{8C5AB296-F25F-45BF-BCC8-FC4B46E7A7A9}" type="presOf" srcId="{146E4149-FCE2-4436-BE7B-1D95570A28A8}" destId="{A72F564B-072E-431E-BB76-D1DA794F939A}" srcOrd="0" destOrd="0" presId="urn:microsoft.com/office/officeart/2005/8/layout/cycle1"/>
    <dgm:cxn modelId="{328F889D-B049-40DB-98E9-2D48568467DD}" srcId="{BA9E1F43-B77D-475F-A8E7-FE8FF4999D61}" destId="{C051FDD9-0F71-4E33-BC6C-323CE8ADABBC}" srcOrd="0" destOrd="0" parTransId="{1684EE35-FEA5-4328-95EC-484F19454197}" sibTransId="{6057FC67-4F49-4499-ACB7-B04FC8FEC770}"/>
    <dgm:cxn modelId="{02E414A7-D7DF-4159-93D2-CCF15698245C}" type="presOf" srcId="{C8141392-6196-4EBE-90EB-E1A51D018788}" destId="{D4BD7CBE-52D9-400B-B810-790CDB625982}" srcOrd="0" destOrd="0" presId="urn:microsoft.com/office/officeart/2005/8/layout/cycle1"/>
    <dgm:cxn modelId="{F8E79AAA-F4F7-4D2C-8367-CFAA96C2114A}" type="presOf" srcId="{F92713CC-FEB5-48CB-BA7D-D030F525D00C}" destId="{D177F995-F6EB-471F-985B-19C23FAB2E5D}" srcOrd="0" destOrd="3" presId="urn:microsoft.com/office/officeart/2005/8/layout/cycle1"/>
    <dgm:cxn modelId="{44FDAEC1-EFBB-4B0A-9E16-E8CA0736357B}" srcId="{4F733BBC-1FFC-481A-85F4-F28A0E7835AB}" destId="{F92713CC-FEB5-48CB-BA7D-D030F525D00C}" srcOrd="2" destOrd="0" parTransId="{FEFD3AE0-EE4A-4663-9377-9C5102BCFAD5}" sibTransId="{4A3803CB-C3A9-41C5-BE5B-F85A5B7B7AB3}"/>
    <dgm:cxn modelId="{76F285C9-615B-449C-BB16-FC1250CF76BF}" srcId="{C8141392-6196-4EBE-90EB-E1A51D018788}" destId="{BA9E1F43-B77D-475F-A8E7-FE8FF4999D61}" srcOrd="0" destOrd="0" parTransId="{AD8DE803-4458-4C79-A4C5-B4848107D862}" sibTransId="{A7FB1557-9ED3-401A-B116-E5ADA36DC609}"/>
    <dgm:cxn modelId="{E52716DF-8C29-4EE7-817E-9F2C890A263F}" srcId="{C8141392-6196-4EBE-90EB-E1A51D018788}" destId="{4F733BBC-1FFC-481A-85F4-F28A0E7835AB}" srcOrd="1" destOrd="0" parTransId="{B917D145-4545-4801-836B-89607D11FDCA}" sibTransId="{146E4149-FCE2-4436-BE7B-1D95570A28A8}"/>
    <dgm:cxn modelId="{89CCDCE5-4577-4CA1-B345-D293F5F3C129}" type="presOf" srcId="{A7FB1557-9ED3-401A-B116-E5ADA36DC609}" destId="{2F9ADA57-FE21-429C-AAA6-FA4F87E8BAF2}" srcOrd="0" destOrd="0" presId="urn:microsoft.com/office/officeart/2005/8/layout/cycle1"/>
    <dgm:cxn modelId="{5819AAF1-81F1-481C-A215-DB77FF10E6A4}" type="presOf" srcId="{307C5270-9655-44F0-B601-860632C10364}" destId="{D177F995-F6EB-471F-985B-19C23FAB2E5D}" srcOrd="0" destOrd="2" presId="urn:microsoft.com/office/officeart/2005/8/layout/cycle1"/>
    <dgm:cxn modelId="{F4FE8970-82F8-400C-934B-1EF6B494AD67}" type="presParOf" srcId="{D4BD7CBE-52D9-400B-B810-790CDB625982}" destId="{BB6587C7-503B-4AEA-AB1D-80D794C617AB}" srcOrd="0" destOrd="0" presId="urn:microsoft.com/office/officeart/2005/8/layout/cycle1"/>
    <dgm:cxn modelId="{AC9C9B73-B1C3-4978-B435-67A7983B05D5}" type="presParOf" srcId="{D4BD7CBE-52D9-400B-B810-790CDB625982}" destId="{48417296-4723-4620-B23E-4C6D851BCF51}" srcOrd="1" destOrd="0" presId="urn:microsoft.com/office/officeart/2005/8/layout/cycle1"/>
    <dgm:cxn modelId="{F8B6D00C-15EE-496E-BBD3-88E4ECE2F6F1}" type="presParOf" srcId="{D4BD7CBE-52D9-400B-B810-790CDB625982}" destId="{2F9ADA57-FE21-429C-AAA6-FA4F87E8BAF2}" srcOrd="2" destOrd="0" presId="urn:microsoft.com/office/officeart/2005/8/layout/cycle1"/>
    <dgm:cxn modelId="{C277DCF0-3B1B-465D-9891-D886A8175ACB}" type="presParOf" srcId="{D4BD7CBE-52D9-400B-B810-790CDB625982}" destId="{F2539532-7603-4496-AB58-0B4CFCFED3FD}" srcOrd="3" destOrd="0" presId="urn:microsoft.com/office/officeart/2005/8/layout/cycle1"/>
    <dgm:cxn modelId="{9BA6DA01-E7BF-4F51-86AF-0C784A84EE67}" type="presParOf" srcId="{D4BD7CBE-52D9-400B-B810-790CDB625982}" destId="{D177F995-F6EB-471F-985B-19C23FAB2E5D}" srcOrd="4" destOrd="0" presId="urn:microsoft.com/office/officeart/2005/8/layout/cycle1"/>
    <dgm:cxn modelId="{6A4BCB7C-98AE-41DB-A737-ED6A2BA54385}" type="presParOf" srcId="{D4BD7CBE-52D9-400B-B810-790CDB625982}" destId="{A72F564B-072E-431E-BB76-D1DA794F939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003D28-9D4B-4651-A798-B4286C59103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F71D35-F8A7-474F-AF25-22F6F4FCF274}">
      <dgm:prSet custT="1"/>
      <dgm:spPr/>
      <dgm:t>
        <a:bodyPr/>
        <a:lstStyle/>
        <a:p>
          <a:r>
            <a:rPr lang="en-US" sz="1200" dirty="0"/>
            <a:t>Proposal from the community to address an identified need</a:t>
          </a:r>
        </a:p>
      </dgm:t>
    </dgm:pt>
    <dgm:pt modelId="{80B9957B-3819-4A1A-94CC-1F398C623F59}" type="parTrans" cxnId="{B11A8860-C0E1-4197-BE1B-551E4A3669DA}">
      <dgm:prSet/>
      <dgm:spPr/>
      <dgm:t>
        <a:bodyPr/>
        <a:lstStyle/>
        <a:p>
          <a:endParaRPr lang="en-US"/>
        </a:p>
      </dgm:t>
    </dgm:pt>
    <dgm:pt modelId="{1E165D40-359A-4D6B-96F5-A1FEF3AF3DA1}" type="sibTrans" cxnId="{B11A8860-C0E1-4197-BE1B-551E4A3669DA}">
      <dgm:prSet/>
      <dgm:spPr/>
      <dgm:t>
        <a:bodyPr/>
        <a:lstStyle/>
        <a:p>
          <a:endParaRPr lang="en-US"/>
        </a:p>
      </dgm:t>
    </dgm:pt>
    <dgm:pt modelId="{AC9A289A-CE57-4819-A22E-50C210514A56}">
      <dgm:prSet custT="1"/>
      <dgm:spPr/>
      <dgm:t>
        <a:bodyPr/>
        <a:lstStyle/>
        <a:p>
          <a:r>
            <a:rPr lang="en-US" sz="1200" dirty="0"/>
            <a:t>Documentation to support the proposal</a:t>
          </a:r>
        </a:p>
      </dgm:t>
    </dgm:pt>
    <dgm:pt modelId="{95263ACE-F3C7-4488-9BEA-A2742A2F3541}" type="parTrans" cxnId="{D03DDC99-E138-4626-B8CE-9E4318E73105}">
      <dgm:prSet/>
      <dgm:spPr/>
      <dgm:t>
        <a:bodyPr/>
        <a:lstStyle/>
        <a:p>
          <a:endParaRPr lang="en-US"/>
        </a:p>
      </dgm:t>
    </dgm:pt>
    <dgm:pt modelId="{4EFD0AED-6363-4098-8185-490A50271585}" type="sibTrans" cxnId="{D03DDC99-E138-4626-B8CE-9E4318E73105}">
      <dgm:prSet/>
      <dgm:spPr/>
      <dgm:t>
        <a:bodyPr/>
        <a:lstStyle/>
        <a:p>
          <a:endParaRPr lang="en-US"/>
        </a:p>
      </dgm:t>
    </dgm:pt>
    <dgm:pt modelId="{0F2C9F3D-BD66-4EE9-B69B-6BDE56D61E18}">
      <dgm:prSet custT="1"/>
      <dgm:spPr/>
      <dgm:t>
        <a:bodyPr/>
        <a:lstStyle/>
        <a:p>
          <a:r>
            <a:rPr lang="en-US" sz="1200"/>
            <a:t>Needs assessment</a:t>
          </a:r>
        </a:p>
      </dgm:t>
    </dgm:pt>
    <dgm:pt modelId="{1045C4C7-FA9A-4D07-89FC-A32CD7E62A8C}" type="parTrans" cxnId="{C5BAB96A-95E3-4C93-9684-73A5C020A696}">
      <dgm:prSet/>
      <dgm:spPr/>
      <dgm:t>
        <a:bodyPr/>
        <a:lstStyle/>
        <a:p>
          <a:endParaRPr lang="en-US"/>
        </a:p>
      </dgm:t>
    </dgm:pt>
    <dgm:pt modelId="{11B99AE6-1485-40C9-A26C-5AF182F04865}" type="sibTrans" cxnId="{C5BAB96A-95E3-4C93-9684-73A5C020A696}">
      <dgm:prSet/>
      <dgm:spPr/>
      <dgm:t>
        <a:bodyPr/>
        <a:lstStyle/>
        <a:p>
          <a:endParaRPr lang="en-US"/>
        </a:p>
      </dgm:t>
    </dgm:pt>
    <dgm:pt modelId="{AF1CB9AE-CE1C-430E-86E5-703817F6DD50}">
      <dgm:prSet custT="1"/>
      <dgm:spPr/>
      <dgm:t>
        <a:bodyPr/>
        <a:lstStyle/>
        <a:p>
          <a:r>
            <a:rPr lang="en-US" sz="1200" dirty="0"/>
            <a:t>Election</a:t>
          </a:r>
        </a:p>
      </dgm:t>
    </dgm:pt>
    <dgm:pt modelId="{56BFCAF0-BE50-4183-88AB-14CDC718C2F2}" type="parTrans" cxnId="{6C76E198-107C-453A-A1C0-9DDE09556780}">
      <dgm:prSet/>
      <dgm:spPr/>
      <dgm:t>
        <a:bodyPr/>
        <a:lstStyle/>
        <a:p>
          <a:endParaRPr lang="en-US"/>
        </a:p>
      </dgm:t>
    </dgm:pt>
    <dgm:pt modelId="{B0EBEEA7-B5DC-4E33-B932-E6C2289E3848}" type="sibTrans" cxnId="{6C76E198-107C-453A-A1C0-9DDE09556780}">
      <dgm:prSet/>
      <dgm:spPr/>
      <dgm:t>
        <a:bodyPr/>
        <a:lstStyle/>
        <a:p>
          <a:endParaRPr lang="en-US"/>
        </a:p>
      </dgm:t>
    </dgm:pt>
    <dgm:pt modelId="{D3B51659-367A-49E9-A9A0-5F43D6C2FBD9}">
      <dgm:prSet custT="1"/>
      <dgm:spPr/>
      <dgm:t>
        <a:bodyPr/>
        <a:lstStyle/>
        <a:p>
          <a:r>
            <a:rPr lang="en-US" sz="1200" dirty="0"/>
            <a:t>Gather Community Support</a:t>
          </a:r>
        </a:p>
      </dgm:t>
    </dgm:pt>
    <dgm:pt modelId="{DE5BF2E4-A79E-4F04-9F56-0DCB06EF34BC}" type="parTrans" cxnId="{8FC3FF3C-2729-420F-8483-30F84B477958}">
      <dgm:prSet/>
      <dgm:spPr/>
      <dgm:t>
        <a:bodyPr/>
        <a:lstStyle/>
        <a:p>
          <a:endParaRPr lang="en-US"/>
        </a:p>
      </dgm:t>
    </dgm:pt>
    <dgm:pt modelId="{EA2BEF90-6D07-40F2-BDEF-A8B87BBF7789}" type="sibTrans" cxnId="{8FC3FF3C-2729-420F-8483-30F84B477958}">
      <dgm:prSet/>
      <dgm:spPr/>
      <dgm:t>
        <a:bodyPr/>
        <a:lstStyle/>
        <a:p>
          <a:endParaRPr lang="en-US"/>
        </a:p>
      </dgm:t>
    </dgm:pt>
    <dgm:pt modelId="{8157B08D-D98D-4830-AD94-CDFCDEC61A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Financial Feasibility Study</a:t>
          </a:r>
        </a:p>
        <a:p>
          <a:pPr>
            <a:lnSpc>
              <a:spcPct val="100000"/>
            </a:lnSpc>
          </a:pPr>
          <a:r>
            <a:rPr lang="en-US" sz="1200" dirty="0"/>
            <a:t>(Optional)</a:t>
          </a:r>
        </a:p>
      </dgm:t>
    </dgm:pt>
    <dgm:pt modelId="{EF682E42-FDEC-499C-93E0-85EC7420BA26}" type="parTrans" cxnId="{95892A17-B3FE-48A9-89F5-01173C3DBAE0}">
      <dgm:prSet/>
      <dgm:spPr/>
      <dgm:t>
        <a:bodyPr/>
        <a:lstStyle/>
        <a:p>
          <a:endParaRPr lang="en-US"/>
        </a:p>
      </dgm:t>
    </dgm:pt>
    <dgm:pt modelId="{0134BA26-3FF4-4421-BFE9-235952E74C9C}" type="sibTrans" cxnId="{95892A17-B3FE-48A9-89F5-01173C3DBAE0}">
      <dgm:prSet/>
      <dgm:spPr/>
      <dgm:t>
        <a:bodyPr/>
        <a:lstStyle/>
        <a:p>
          <a:endParaRPr lang="en-US"/>
        </a:p>
      </dgm:t>
    </dgm:pt>
    <dgm:pt modelId="{EC5737D9-9FC6-4649-BD35-FB90556DCDE4}">
      <dgm:prSet custT="1"/>
      <dgm:spPr/>
      <dgm:t>
        <a:bodyPr/>
        <a:lstStyle/>
        <a:p>
          <a:r>
            <a:rPr lang="en-US" sz="1200" dirty="0"/>
            <a:t>Put on ballot via Petition or County Commissioners</a:t>
          </a:r>
        </a:p>
        <a:p>
          <a:endParaRPr lang="en-US" sz="800" dirty="0"/>
        </a:p>
      </dgm:t>
    </dgm:pt>
    <dgm:pt modelId="{E2901375-F0C9-4030-A70E-7F3C49D27BAF}" type="parTrans" cxnId="{56B57C14-634F-4B13-A9DC-2A4987F23016}">
      <dgm:prSet/>
      <dgm:spPr/>
      <dgm:t>
        <a:bodyPr/>
        <a:lstStyle/>
        <a:p>
          <a:endParaRPr lang="en-US"/>
        </a:p>
      </dgm:t>
    </dgm:pt>
    <dgm:pt modelId="{0325A126-DE3C-4674-8214-0E073646BAB1}" type="sibTrans" cxnId="{56B57C14-634F-4B13-A9DC-2A4987F23016}">
      <dgm:prSet/>
      <dgm:spPr/>
      <dgm:t>
        <a:bodyPr/>
        <a:lstStyle/>
        <a:p>
          <a:endParaRPr lang="en-US"/>
        </a:p>
      </dgm:t>
    </dgm:pt>
    <dgm:pt modelId="{9F8C8B85-8879-46BB-B53C-83B881CC356B}">
      <dgm:prSet custT="1"/>
      <dgm:spPr/>
      <dgm:t>
        <a:bodyPr/>
        <a:lstStyle/>
        <a:p>
          <a:r>
            <a:rPr lang="en-US" sz="1200" dirty="0"/>
            <a:t>Governing body elected concurrently</a:t>
          </a:r>
        </a:p>
      </dgm:t>
    </dgm:pt>
    <dgm:pt modelId="{F8B627E4-207C-4927-A9F6-4A0E7313873B}" type="parTrans" cxnId="{E4316712-CF93-474E-B078-6696177FB4D6}">
      <dgm:prSet/>
      <dgm:spPr/>
      <dgm:t>
        <a:bodyPr/>
        <a:lstStyle/>
        <a:p>
          <a:endParaRPr lang="en-US"/>
        </a:p>
      </dgm:t>
    </dgm:pt>
    <dgm:pt modelId="{FCCDD13E-5DC6-4053-A65C-045DF9427210}" type="sibTrans" cxnId="{E4316712-CF93-474E-B078-6696177FB4D6}">
      <dgm:prSet/>
      <dgm:spPr/>
      <dgm:t>
        <a:bodyPr/>
        <a:lstStyle/>
        <a:p>
          <a:endParaRPr lang="en-US"/>
        </a:p>
      </dgm:t>
    </dgm:pt>
    <dgm:pt modelId="{F82E0948-CB5D-4BEB-88E6-5F6677BB4EC4}">
      <dgm:prSet custT="1"/>
      <dgm:spPr/>
      <dgm:t>
        <a:bodyPr/>
        <a:lstStyle/>
        <a:p>
          <a:r>
            <a:rPr lang="en-US" sz="1200" dirty="0"/>
            <a:t>Bond approval with voter approval of levy for debt service</a:t>
          </a:r>
        </a:p>
      </dgm:t>
    </dgm:pt>
    <dgm:pt modelId="{0C71A152-7670-46B7-A66E-3AA3AEAF2D02}" type="parTrans" cxnId="{77E256A9-4A7E-4B01-9F3A-92C878521820}">
      <dgm:prSet/>
      <dgm:spPr/>
      <dgm:t>
        <a:bodyPr/>
        <a:lstStyle/>
        <a:p>
          <a:endParaRPr lang="en-US"/>
        </a:p>
      </dgm:t>
    </dgm:pt>
    <dgm:pt modelId="{632755B1-E052-4ACB-9DFC-FA429B87D932}" type="sibTrans" cxnId="{77E256A9-4A7E-4B01-9F3A-92C878521820}">
      <dgm:prSet/>
      <dgm:spPr/>
      <dgm:t>
        <a:bodyPr/>
        <a:lstStyle/>
        <a:p>
          <a:endParaRPr lang="en-US"/>
        </a:p>
      </dgm:t>
    </dgm:pt>
    <dgm:pt modelId="{B9409AE3-09E8-4F2B-8A71-7AFCF8B4B123}" type="pres">
      <dgm:prSet presAssocID="{EC003D28-9D4B-4651-A798-B4286C5910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1168BC-1AC5-45D3-8540-86E42715E2C8}" type="pres">
      <dgm:prSet presAssocID="{C0F71D35-F8A7-474F-AF25-22F6F4FCF274}" presName="hierRoot1" presStyleCnt="0">
        <dgm:presLayoutVars>
          <dgm:hierBranch val="init"/>
        </dgm:presLayoutVars>
      </dgm:prSet>
      <dgm:spPr/>
    </dgm:pt>
    <dgm:pt modelId="{92257B06-DEB6-48D4-B824-0A9006DFD1E4}" type="pres">
      <dgm:prSet presAssocID="{C0F71D35-F8A7-474F-AF25-22F6F4FCF274}" presName="rootComposite1" presStyleCnt="0"/>
      <dgm:spPr/>
    </dgm:pt>
    <dgm:pt modelId="{BABCD3E1-F861-471A-8419-6FA7E63ECCD2}" type="pres">
      <dgm:prSet presAssocID="{C0F71D35-F8A7-474F-AF25-22F6F4FCF274}" presName="rootText1" presStyleLbl="node0" presStyleIdx="0" presStyleCnt="6">
        <dgm:presLayoutVars>
          <dgm:chPref val="3"/>
        </dgm:presLayoutVars>
      </dgm:prSet>
      <dgm:spPr/>
    </dgm:pt>
    <dgm:pt modelId="{5C6895F0-912E-476A-A970-796135E8F4B8}" type="pres">
      <dgm:prSet presAssocID="{C0F71D35-F8A7-474F-AF25-22F6F4FCF274}" presName="rootConnector1" presStyleLbl="node1" presStyleIdx="0" presStyleCnt="0"/>
      <dgm:spPr/>
    </dgm:pt>
    <dgm:pt modelId="{BD744492-8B19-41FE-A098-C965E7BBF7F8}" type="pres">
      <dgm:prSet presAssocID="{C0F71D35-F8A7-474F-AF25-22F6F4FCF274}" presName="hierChild2" presStyleCnt="0"/>
      <dgm:spPr/>
    </dgm:pt>
    <dgm:pt modelId="{2A7D0983-FEA2-4CB2-B607-2DBFEC52CDD0}" type="pres">
      <dgm:prSet presAssocID="{C0F71D35-F8A7-474F-AF25-22F6F4FCF274}" presName="hierChild3" presStyleCnt="0"/>
      <dgm:spPr/>
    </dgm:pt>
    <dgm:pt modelId="{AD2C7914-7722-4F9D-889D-988DD803DCC4}" type="pres">
      <dgm:prSet presAssocID="{AC9A289A-CE57-4819-A22E-50C210514A56}" presName="hierRoot1" presStyleCnt="0">
        <dgm:presLayoutVars>
          <dgm:hierBranch val="init"/>
        </dgm:presLayoutVars>
      </dgm:prSet>
      <dgm:spPr/>
    </dgm:pt>
    <dgm:pt modelId="{87BCDE2F-3132-4689-B700-4D9D9860264A}" type="pres">
      <dgm:prSet presAssocID="{AC9A289A-CE57-4819-A22E-50C210514A56}" presName="rootComposite1" presStyleCnt="0"/>
      <dgm:spPr/>
    </dgm:pt>
    <dgm:pt modelId="{8EEE1161-3C29-4FAA-9801-F90A25AA82FA}" type="pres">
      <dgm:prSet presAssocID="{AC9A289A-CE57-4819-A22E-50C210514A56}" presName="rootText1" presStyleLbl="node0" presStyleIdx="1" presStyleCnt="6" custScaleY="131113">
        <dgm:presLayoutVars>
          <dgm:chPref val="3"/>
        </dgm:presLayoutVars>
      </dgm:prSet>
      <dgm:spPr/>
    </dgm:pt>
    <dgm:pt modelId="{A8101304-B02A-41C3-9F76-C1393AE77749}" type="pres">
      <dgm:prSet presAssocID="{AC9A289A-CE57-4819-A22E-50C210514A56}" presName="rootConnector1" presStyleLbl="node1" presStyleIdx="0" presStyleCnt="0"/>
      <dgm:spPr/>
    </dgm:pt>
    <dgm:pt modelId="{FFE13AB0-2C57-4011-9CEB-530CEBD2AF17}" type="pres">
      <dgm:prSet presAssocID="{AC9A289A-CE57-4819-A22E-50C210514A56}" presName="hierChild2" presStyleCnt="0"/>
      <dgm:spPr/>
    </dgm:pt>
    <dgm:pt modelId="{18FB8289-F7D1-4418-94D3-07DE7E175272}" type="pres">
      <dgm:prSet presAssocID="{AC9A289A-CE57-4819-A22E-50C210514A56}" presName="hierChild3" presStyleCnt="0"/>
      <dgm:spPr/>
    </dgm:pt>
    <dgm:pt modelId="{6D42DEB1-5095-4453-94E7-8FFBE76ABE79}" type="pres">
      <dgm:prSet presAssocID="{0F2C9F3D-BD66-4EE9-B69B-6BDE56D61E18}" presName="hierRoot1" presStyleCnt="0">
        <dgm:presLayoutVars>
          <dgm:hierBranch val="init"/>
        </dgm:presLayoutVars>
      </dgm:prSet>
      <dgm:spPr/>
    </dgm:pt>
    <dgm:pt modelId="{540EB931-1825-4526-A4A0-F77427668BB0}" type="pres">
      <dgm:prSet presAssocID="{0F2C9F3D-BD66-4EE9-B69B-6BDE56D61E18}" presName="rootComposite1" presStyleCnt="0"/>
      <dgm:spPr/>
    </dgm:pt>
    <dgm:pt modelId="{77CBD9B3-E64C-49CD-9C05-A2EE53774229}" type="pres">
      <dgm:prSet presAssocID="{0F2C9F3D-BD66-4EE9-B69B-6BDE56D61E18}" presName="rootText1" presStyleLbl="node0" presStyleIdx="2" presStyleCnt="6" custScaleY="134654" custLinFactNeighborX="1475" custLinFactNeighborY="-5749">
        <dgm:presLayoutVars>
          <dgm:chPref val="3"/>
        </dgm:presLayoutVars>
      </dgm:prSet>
      <dgm:spPr/>
    </dgm:pt>
    <dgm:pt modelId="{114D9BD3-AA3F-4CAB-9A99-240F31DCB295}" type="pres">
      <dgm:prSet presAssocID="{0F2C9F3D-BD66-4EE9-B69B-6BDE56D61E18}" presName="rootConnector1" presStyleLbl="node1" presStyleIdx="0" presStyleCnt="0"/>
      <dgm:spPr/>
    </dgm:pt>
    <dgm:pt modelId="{1359B7B2-C8B8-49BD-BA86-81F6BB7C1870}" type="pres">
      <dgm:prSet presAssocID="{0F2C9F3D-BD66-4EE9-B69B-6BDE56D61E18}" presName="hierChild2" presStyleCnt="0"/>
      <dgm:spPr/>
    </dgm:pt>
    <dgm:pt modelId="{BDD2CDBC-8197-4193-BAD0-B3BA706383FE}" type="pres">
      <dgm:prSet presAssocID="{0F2C9F3D-BD66-4EE9-B69B-6BDE56D61E18}" presName="hierChild3" presStyleCnt="0"/>
      <dgm:spPr/>
    </dgm:pt>
    <dgm:pt modelId="{8C9D43BC-6E3F-4895-9298-2AEBB042817E}" type="pres">
      <dgm:prSet presAssocID="{AF1CB9AE-CE1C-430E-86E5-703817F6DD50}" presName="hierRoot1" presStyleCnt="0">
        <dgm:presLayoutVars>
          <dgm:hierBranch val="init"/>
        </dgm:presLayoutVars>
      </dgm:prSet>
      <dgm:spPr/>
    </dgm:pt>
    <dgm:pt modelId="{8E40A726-C01C-4125-A7A8-ED30E3907C45}" type="pres">
      <dgm:prSet presAssocID="{AF1CB9AE-CE1C-430E-86E5-703817F6DD50}" presName="rootComposite1" presStyleCnt="0"/>
      <dgm:spPr/>
    </dgm:pt>
    <dgm:pt modelId="{1A4BB0D0-EF6C-4B89-B2C8-249C4E139786}" type="pres">
      <dgm:prSet presAssocID="{AF1CB9AE-CE1C-430E-86E5-703817F6DD50}" presName="rootText1" presStyleLbl="node0" presStyleIdx="3" presStyleCnt="6" custScaleY="124134">
        <dgm:presLayoutVars>
          <dgm:chPref val="3"/>
        </dgm:presLayoutVars>
      </dgm:prSet>
      <dgm:spPr/>
    </dgm:pt>
    <dgm:pt modelId="{4BC548AE-BE28-4B2B-9E2F-0933377292DB}" type="pres">
      <dgm:prSet presAssocID="{AF1CB9AE-CE1C-430E-86E5-703817F6DD50}" presName="rootConnector1" presStyleLbl="node1" presStyleIdx="0" presStyleCnt="0"/>
      <dgm:spPr/>
    </dgm:pt>
    <dgm:pt modelId="{52187B21-E748-485A-881C-2701CE547C5F}" type="pres">
      <dgm:prSet presAssocID="{AF1CB9AE-CE1C-430E-86E5-703817F6DD50}" presName="hierChild2" presStyleCnt="0"/>
      <dgm:spPr/>
    </dgm:pt>
    <dgm:pt modelId="{C2C23CBB-A280-4997-BD6F-7A76EEB339FA}" type="pres">
      <dgm:prSet presAssocID="{DE5BF2E4-A79E-4F04-9F56-0DCB06EF34BC}" presName="Name64" presStyleLbl="parChTrans1D2" presStyleIdx="0" presStyleCnt="3"/>
      <dgm:spPr/>
    </dgm:pt>
    <dgm:pt modelId="{8C218AA4-C5FC-496A-8767-98215A291FE2}" type="pres">
      <dgm:prSet presAssocID="{D3B51659-367A-49E9-A9A0-5F43D6C2FBD9}" presName="hierRoot2" presStyleCnt="0">
        <dgm:presLayoutVars>
          <dgm:hierBranch val="init"/>
        </dgm:presLayoutVars>
      </dgm:prSet>
      <dgm:spPr/>
    </dgm:pt>
    <dgm:pt modelId="{8D114745-AC68-4669-9759-3670EAFDAC34}" type="pres">
      <dgm:prSet presAssocID="{D3B51659-367A-49E9-A9A0-5F43D6C2FBD9}" presName="rootComposite" presStyleCnt="0"/>
      <dgm:spPr/>
    </dgm:pt>
    <dgm:pt modelId="{4C883268-154C-4B2F-97A2-1C8752F0EA0A}" type="pres">
      <dgm:prSet presAssocID="{D3B51659-367A-49E9-A9A0-5F43D6C2FBD9}" presName="rootText" presStyleLbl="node2" presStyleIdx="0" presStyleCnt="3">
        <dgm:presLayoutVars>
          <dgm:chPref val="3"/>
        </dgm:presLayoutVars>
      </dgm:prSet>
      <dgm:spPr/>
    </dgm:pt>
    <dgm:pt modelId="{A58757B6-567F-422F-BE3E-56E947DFFF73}" type="pres">
      <dgm:prSet presAssocID="{D3B51659-367A-49E9-A9A0-5F43D6C2FBD9}" presName="rootConnector" presStyleLbl="node2" presStyleIdx="0" presStyleCnt="3"/>
      <dgm:spPr/>
    </dgm:pt>
    <dgm:pt modelId="{A42E667B-200A-43B7-845D-BB7C0D721613}" type="pres">
      <dgm:prSet presAssocID="{D3B51659-367A-49E9-A9A0-5F43D6C2FBD9}" presName="hierChild4" presStyleCnt="0"/>
      <dgm:spPr/>
    </dgm:pt>
    <dgm:pt modelId="{953C162B-0D77-45A4-A8FE-9D9117069BFB}" type="pres">
      <dgm:prSet presAssocID="{D3B51659-367A-49E9-A9A0-5F43D6C2FBD9}" presName="hierChild5" presStyleCnt="0"/>
      <dgm:spPr/>
    </dgm:pt>
    <dgm:pt modelId="{824AED7F-679A-49B6-B070-22DF33D2E896}" type="pres">
      <dgm:prSet presAssocID="{EF682E42-FDEC-499C-93E0-85EC7420BA26}" presName="Name64" presStyleLbl="parChTrans1D2" presStyleIdx="1" presStyleCnt="3"/>
      <dgm:spPr/>
    </dgm:pt>
    <dgm:pt modelId="{7C25D383-BECE-4590-B62D-285C52168625}" type="pres">
      <dgm:prSet presAssocID="{8157B08D-D98D-4830-AD94-CDFCDEC61A27}" presName="hierRoot2" presStyleCnt="0">
        <dgm:presLayoutVars>
          <dgm:hierBranch val="init"/>
        </dgm:presLayoutVars>
      </dgm:prSet>
      <dgm:spPr/>
    </dgm:pt>
    <dgm:pt modelId="{32CCE076-B203-46C6-A768-6CBA498D1697}" type="pres">
      <dgm:prSet presAssocID="{8157B08D-D98D-4830-AD94-CDFCDEC61A27}" presName="rootComposite" presStyleCnt="0"/>
      <dgm:spPr/>
    </dgm:pt>
    <dgm:pt modelId="{D3283590-E78F-4F05-B436-73071261ABA1}" type="pres">
      <dgm:prSet presAssocID="{8157B08D-D98D-4830-AD94-CDFCDEC61A27}" presName="rootText" presStyleLbl="node2" presStyleIdx="1" presStyleCnt="3">
        <dgm:presLayoutVars>
          <dgm:chPref val="3"/>
        </dgm:presLayoutVars>
      </dgm:prSet>
      <dgm:spPr/>
    </dgm:pt>
    <dgm:pt modelId="{2BC513FF-DB0C-44E0-AA7D-FFE8D42B54FD}" type="pres">
      <dgm:prSet presAssocID="{8157B08D-D98D-4830-AD94-CDFCDEC61A27}" presName="rootConnector" presStyleLbl="node2" presStyleIdx="1" presStyleCnt="3"/>
      <dgm:spPr/>
    </dgm:pt>
    <dgm:pt modelId="{3BADF63D-20C7-4AED-A4A0-4FD117680652}" type="pres">
      <dgm:prSet presAssocID="{8157B08D-D98D-4830-AD94-CDFCDEC61A27}" presName="hierChild4" presStyleCnt="0"/>
      <dgm:spPr/>
    </dgm:pt>
    <dgm:pt modelId="{9CD506DE-0A2C-4DB3-AC54-ADA6D6E3C400}" type="pres">
      <dgm:prSet presAssocID="{8157B08D-D98D-4830-AD94-CDFCDEC61A27}" presName="hierChild5" presStyleCnt="0"/>
      <dgm:spPr/>
    </dgm:pt>
    <dgm:pt modelId="{11BAD849-36D3-4431-A131-C41A2EBFDB50}" type="pres">
      <dgm:prSet presAssocID="{E2901375-F0C9-4030-A70E-7F3C49D27BAF}" presName="Name64" presStyleLbl="parChTrans1D2" presStyleIdx="2" presStyleCnt="3"/>
      <dgm:spPr/>
    </dgm:pt>
    <dgm:pt modelId="{50757386-CE90-4A96-A7F1-5890AFCB4F77}" type="pres">
      <dgm:prSet presAssocID="{EC5737D9-9FC6-4649-BD35-FB90556DCDE4}" presName="hierRoot2" presStyleCnt="0">
        <dgm:presLayoutVars>
          <dgm:hierBranch val="init"/>
        </dgm:presLayoutVars>
      </dgm:prSet>
      <dgm:spPr/>
    </dgm:pt>
    <dgm:pt modelId="{A1AB2DF9-A196-43E4-9D19-AF1F99940660}" type="pres">
      <dgm:prSet presAssocID="{EC5737D9-9FC6-4649-BD35-FB90556DCDE4}" presName="rootComposite" presStyleCnt="0"/>
      <dgm:spPr/>
    </dgm:pt>
    <dgm:pt modelId="{D116F74C-2B18-4D1D-9BE8-735826B1686B}" type="pres">
      <dgm:prSet presAssocID="{EC5737D9-9FC6-4649-BD35-FB90556DCDE4}" presName="rootText" presStyleLbl="node2" presStyleIdx="2" presStyleCnt="3" custScaleY="162923">
        <dgm:presLayoutVars>
          <dgm:chPref val="3"/>
        </dgm:presLayoutVars>
      </dgm:prSet>
      <dgm:spPr/>
    </dgm:pt>
    <dgm:pt modelId="{79389A75-FC14-4D68-BE73-504300C31049}" type="pres">
      <dgm:prSet presAssocID="{EC5737D9-9FC6-4649-BD35-FB90556DCDE4}" presName="rootConnector" presStyleLbl="node2" presStyleIdx="2" presStyleCnt="3"/>
      <dgm:spPr/>
    </dgm:pt>
    <dgm:pt modelId="{4CE51E5C-6252-4C1A-8619-BF655FAD816F}" type="pres">
      <dgm:prSet presAssocID="{EC5737D9-9FC6-4649-BD35-FB90556DCDE4}" presName="hierChild4" presStyleCnt="0"/>
      <dgm:spPr/>
    </dgm:pt>
    <dgm:pt modelId="{6454B0E9-F183-4435-AE6C-34DA0601ECF3}" type="pres">
      <dgm:prSet presAssocID="{EC5737D9-9FC6-4649-BD35-FB90556DCDE4}" presName="hierChild5" presStyleCnt="0"/>
      <dgm:spPr/>
    </dgm:pt>
    <dgm:pt modelId="{B5FA9B58-779C-4063-A49A-C4FB4BA53F11}" type="pres">
      <dgm:prSet presAssocID="{AF1CB9AE-CE1C-430E-86E5-703817F6DD50}" presName="hierChild3" presStyleCnt="0"/>
      <dgm:spPr/>
    </dgm:pt>
    <dgm:pt modelId="{FA010CA1-0630-47C0-91D8-27466EC5A6C1}" type="pres">
      <dgm:prSet presAssocID="{9F8C8B85-8879-46BB-B53C-83B881CC356B}" presName="hierRoot1" presStyleCnt="0">
        <dgm:presLayoutVars>
          <dgm:hierBranch val="init"/>
        </dgm:presLayoutVars>
      </dgm:prSet>
      <dgm:spPr/>
    </dgm:pt>
    <dgm:pt modelId="{7868B771-E32A-4C35-BFCA-65AAA7D7721E}" type="pres">
      <dgm:prSet presAssocID="{9F8C8B85-8879-46BB-B53C-83B881CC356B}" presName="rootComposite1" presStyleCnt="0"/>
      <dgm:spPr/>
    </dgm:pt>
    <dgm:pt modelId="{6A0EAD21-94C7-4C3C-BB0D-69453E546C2A}" type="pres">
      <dgm:prSet presAssocID="{9F8C8B85-8879-46BB-B53C-83B881CC356B}" presName="rootText1" presStyleLbl="node0" presStyleIdx="4" presStyleCnt="6" custScaleY="142792">
        <dgm:presLayoutVars>
          <dgm:chPref val="3"/>
        </dgm:presLayoutVars>
      </dgm:prSet>
      <dgm:spPr/>
    </dgm:pt>
    <dgm:pt modelId="{32FED02A-42AE-4A37-9C08-B89605A89E56}" type="pres">
      <dgm:prSet presAssocID="{9F8C8B85-8879-46BB-B53C-83B881CC356B}" presName="rootConnector1" presStyleLbl="node1" presStyleIdx="0" presStyleCnt="0"/>
      <dgm:spPr/>
    </dgm:pt>
    <dgm:pt modelId="{36D3620E-F8D6-4E18-A493-49639A4E8E44}" type="pres">
      <dgm:prSet presAssocID="{9F8C8B85-8879-46BB-B53C-83B881CC356B}" presName="hierChild2" presStyleCnt="0"/>
      <dgm:spPr/>
    </dgm:pt>
    <dgm:pt modelId="{904148BF-6335-403B-9D10-9835D7A55213}" type="pres">
      <dgm:prSet presAssocID="{9F8C8B85-8879-46BB-B53C-83B881CC356B}" presName="hierChild3" presStyleCnt="0"/>
      <dgm:spPr/>
    </dgm:pt>
    <dgm:pt modelId="{8ACF0CED-9F64-4079-9C33-C78849523B4B}" type="pres">
      <dgm:prSet presAssocID="{F82E0948-CB5D-4BEB-88E6-5F6677BB4EC4}" presName="hierRoot1" presStyleCnt="0">
        <dgm:presLayoutVars>
          <dgm:hierBranch val="init"/>
        </dgm:presLayoutVars>
      </dgm:prSet>
      <dgm:spPr/>
    </dgm:pt>
    <dgm:pt modelId="{77D4EDE9-E2E1-486F-8255-5F465D7974BB}" type="pres">
      <dgm:prSet presAssocID="{F82E0948-CB5D-4BEB-88E6-5F6677BB4EC4}" presName="rootComposite1" presStyleCnt="0"/>
      <dgm:spPr/>
    </dgm:pt>
    <dgm:pt modelId="{DF086F35-23FF-40A7-A6BA-D74E3A6F3BFE}" type="pres">
      <dgm:prSet presAssocID="{F82E0948-CB5D-4BEB-88E6-5F6677BB4EC4}" presName="rootText1" presStyleLbl="node0" presStyleIdx="5" presStyleCnt="6" custScaleY="145013">
        <dgm:presLayoutVars>
          <dgm:chPref val="3"/>
        </dgm:presLayoutVars>
      </dgm:prSet>
      <dgm:spPr/>
    </dgm:pt>
    <dgm:pt modelId="{62851063-96BE-43EA-AF24-9F914DB5F043}" type="pres">
      <dgm:prSet presAssocID="{F82E0948-CB5D-4BEB-88E6-5F6677BB4EC4}" presName="rootConnector1" presStyleLbl="node1" presStyleIdx="0" presStyleCnt="0"/>
      <dgm:spPr/>
    </dgm:pt>
    <dgm:pt modelId="{3EA1321F-14F6-4065-80BF-9A6F809BB0B1}" type="pres">
      <dgm:prSet presAssocID="{F82E0948-CB5D-4BEB-88E6-5F6677BB4EC4}" presName="hierChild2" presStyleCnt="0"/>
      <dgm:spPr/>
    </dgm:pt>
    <dgm:pt modelId="{4E1B0830-75A9-4A50-96C7-D39921F64EAD}" type="pres">
      <dgm:prSet presAssocID="{F82E0948-CB5D-4BEB-88E6-5F6677BB4EC4}" presName="hierChild3" presStyleCnt="0"/>
      <dgm:spPr/>
    </dgm:pt>
  </dgm:ptLst>
  <dgm:cxnLst>
    <dgm:cxn modelId="{84523500-D0B8-464C-B655-02FBB692EA07}" type="presOf" srcId="{0F2C9F3D-BD66-4EE9-B69B-6BDE56D61E18}" destId="{114D9BD3-AA3F-4CAB-9A99-240F31DCB295}" srcOrd="1" destOrd="0" presId="urn:microsoft.com/office/officeart/2009/3/layout/HorizontalOrganizationChart"/>
    <dgm:cxn modelId="{1343E501-BB12-45A5-93F1-3DD6827E643B}" type="presOf" srcId="{C0F71D35-F8A7-474F-AF25-22F6F4FCF274}" destId="{5C6895F0-912E-476A-A970-796135E8F4B8}" srcOrd="1" destOrd="0" presId="urn:microsoft.com/office/officeart/2009/3/layout/HorizontalOrganizationChart"/>
    <dgm:cxn modelId="{09899503-92F7-4C16-9F2D-BC29ADBAD121}" type="presOf" srcId="{DE5BF2E4-A79E-4F04-9F56-0DCB06EF34BC}" destId="{C2C23CBB-A280-4997-BD6F-7A76EEB339FA}" srcOrd="0" destOrd="0" presId="urn:microsoft.com/office/officeart/2009/3/layout/HorizontalOrganizationChart"/>
    <dgm:cxn modelId="{BF90A306-955A-448C-A03D-931E999FAA23}" type="presOf" srcId="{C0F71D35-F8A7-474F-AF25-22F6F4FCF274}" destId="{BABCD3E1-F861-471A-8419-6FA7E63ECCD2}" srcOrd="0" destOrd="0" presId="urn:microsoft.com/office/officeart/2009/3/layout/HorizontalOrganizationChart"/>
    <dgm:cxn modelId="{E4316712-CF93-474E-B078-6696177FB4D6}" srcId="{EC003D28-9D4B-4651-A798-B4286C591035}" destId="{9F8C8B85-8879-46BB-B53C-83B881CC356B}" srcOrd="4" destOrd="0" parTransId="{F8B627E4-207C-4927-A9F6-4A0E7313873B}" sibTransId="{FCCDD13E-5DC6-4053-A65C-045DF9427210}"/>
    <dgm:cxn modelId="{52ACAA13-2294-4564-AD7F-510D6458A91D}" type="presOf" srcId="{E2901375-F0C9-4030-A70E-7F3C49D27BAF}" destId="{11BAD849-36D3-4431-A131-C41A2EBFDB50}" srcOrd="0" destOrd="0" presId="urn:microsoft.com/office/officeart/2009/3/layout/HorizontalOrganizationChart"/>
    <dgm:cxn modelId="{56B57C14-634F-4B13-A9DC-2A4987F23016}" srcId="{AF1CB9AE-CE1C-430E-86E5-703817F6DD50}" destId="{EC5737D9-9FC6-4649-BD35-FB90556DCDE4}" srcOrd="2" destOrd="0" parTransId="{E2901375-F0C9-4030-A70E-7F3C49D27BAF}" sibTransId="{0325A126-DE3C-4674-8214-0E073646BAB1}"/>
    <dgm:cxn modelId="{C7DE4416-0A61-4A78-8CB1-23D7858BA86E}" type="presOf" srcId="{8157B08D-D98D-4830-AD94-CDFCDEC61A27}" destId="{2BC513FF-DB0C-44E0-AA7D-FFE8D42B54FD}" srcOrd="1" destOrd="0" presId="urn:microsoft.com/office/officeart/2009/3/layout/HorizontalOrganizationChart"/>
    <dgm:cxn modelId="{95892A17-B3FE-48A9-89F5-01173C3DBAE0}" srcId="{AF1CB9AE-CE1C-430E-86E5-703817F6DD50}" destId="{8157B08D-D98D-4830-AD94-CDFCDEC61A27}" srcOrd="1" destOrd="0" parTransId="{EF682E42-FDEC-499C-93E0-85EC7420BA26}" sibTransId="{0134BA26-3FF4-4421-BFE9-235952E74C9C}"/>
    <dgm:cxn modelId="{D2BDF118-26B4-4FB8-8F8E-3B6A8C1AAB49}" type="presOf" srcId="{D3B51659-367A-49E9-A9A0-5F43D6C2FBD9}" destId="{A58757B6-567F-422F-BE3E-56E947DFFF73}" srcOrd="1" destOrd="0" presId="urn:microsoft.com/office/officeart/2009/3/layout/HorizontalOrganizationChart"/>
    <dgm:cxn modelId="{632F8523-2888-434A-AD7C-4CC711212A94}" type="presOf" srcId="{AF1CB9AE-CE1C-430E-86E5-703817F6DD50}" destId="{4BC548AE-BE28-4B2B-9E2F-0933377292DB}" srcOrd="1" destOrd="0" presId="urn:microsoft.com/office/officeart/2009/3/layout/HorizontalOrganizationChart"/>
    <dgm:cxn modelId="{EDA54C30-2876-4511-A039-DF02B437892B}" type="presOf" srcId="{EC5737D9-9FC6-4649-BD35-FB90556DCDE4}" destId="{D116F74C-2B18-4D1D-9BE8-735826B1686B}" srcOrd="0" destOrd="0" presId="urn:microsoft.com/office/officeart/2009/3/layout/HorizontalOrganizationChart"/>
    <dgm:cxn modelId="{8FC3FF3C-2729-420F-8483-30F84B477958}" srcId="{AF1CB9AE-CE1C-430E-86E5-703817F6DD50}" destId="{D3B51659-367A-49E9-A9A0-5F43D6C2FBD9}" srcOrd="0" destOrd="0" parTransId="{DE5BF2E4-A79E-4F04-9F56-0DCB06EF34BC}" sibTransId="{EA2BEF90-6D07-40F2-BDEF-A8B87BBF7789}"/>
    <dgm:cxn modelId="{B11A8860-C0E1-4197-BE1B-551E4A3669DA}" srcId="{EC003D28-9D4B-4651-A798-B4286C591035}" destId="{C0F71D35-F8A7-474F-AF25-22F6F4FCF274}" srcOrd="0" destOrd="0" parTransId="{80B9957B-3819-4A1A-94CC-1F398C623F59}" sibTransId="{1E165D40-359A-4D6B-96F5-A1FEF3AF3DA1}"/>
    <dgm:cxn modelId="{C5BAB96A-95E3-4C93-9684-73A5C020A696}" srcId="{EC003D28-9D4B-4651-A798-B4286C591035}" destId="{0F2C9F3D-BD66-4EE9-B69B-6BDE56D61E18}" srcOrd="2" destOrd="0" parTransId="{1045C4C7-FA9A-4D07-89FC-A32CD7E62A8C}" sibTransId="{11B99AE6-1485-40C9-A26C-5AF182F04865}"/>
    <dgm:cxn modelId="{1B26944C-6D51-44BB-81D2-8B9C7FDBC6D1}" type="presOf" srcId="{D3B51659-367A-49E9-A9A0-5F43D6C2FBD9}" destId="{4C883268-154C-4B2F-97A2-1C8752F0EA0A}" srcOrd="0" destOrd="0" presId="urn:microsoft.com/office/officeart/2009/3/layout/HorizontalOrganizationChart"/>
    <dgm:cxn modelId="{2529897F-B4FF-49F5-9B31-2B1FAE71714D}" type="presOf" srcId="{EC003D28-9D4B-4651-A798-B4286C591035}" destId="{B9409AE3-09E8-4F2B-8A71-7AFCF8B4B123}" srcOrd="0" destOrd="0" presId="urn:microsoft.com/office/officeart/2009/3/layout/HorizontalOrganizationChart"/>
    <dgm:cxn modelId="{6C76E198-107C-453A-A1C0-9DDE09556780}" srcId="{EC003D28-9D4B-4651-A798-B4286C591035}" destId="{AF1CB9AE-CE1C-430E-86E5-703817F6DD50}" srcOrd="3" destOrd="0" parTransId="{56BFCAF0-BE50-4183-88AB-14CDC718C2F2}" sibTransId="{B0EBEEA7-B5DC-4E33-B932-E6C2289E3848}"/>
    <dgm:cxn modelId="{D03DDC99-E138-4626-B8CE-9E4318E73105}" srcId="{EC003D28-9D4B-4651-A798-B4286C591035}" destId="{AC9A289A-CE57-4819-A22E-50C210514A56}" srcOrd="1" destOrd="0" parTransId="{95263ACE-F3C7-4488-9BEA-A2742A2F3541}" sibTransId="{4EFD0AED-6363-4098-8185-490A50271585}"/>
    <dgm:cxn modelId="{BF13C09A-D365-4C07-A596-6F5AF84AA3F0}" type="presOf" srcId="{AF1CB9AE-CE1C-430E-86E5-703817F6DD50}" destId="{1A4BB0D0-EF6C-4B89-B2C8-249C4E139786}" srcOrd="0" destOrd="0" presId="urn:microsoft.com/office/officeart/2009/3/layout/HorizontalOrganizationChart"/>
    <dgm:cxn modelId="{4B25EC9C-4E61-4D7C-AFAC-DF2BE140C5EB}" type="presOf" srcId="{AC9A289A-CE57-4819-A22E-50C210514A56}" destId="{A8101304-B02A-41C3-9F76-C1393AE77749}" srcOrd="1" destOrd="0" presId="urn:microsoft.com/office/officeart/2009/3/layout/HorizontalOrganizationChart"/>
    <dgm:cxn modelId="{7484899F-ADC2-4EFB-907F-33EDEC16F890}" type="presOf" srcId="{9F8C8B85-8879-46BB-B53C-83B881CC356B}" destId="{32FED02A-42AE-4A37-9C08-B89605A89E56}" srcOrd="1" destOrd="0" presId="urn:microsoft.com/office/officeart/2009/3/layout/HorizontalOrganizationChart"/>
    <dgm:cxn modelId="{77E256A9-4A7E-4B01-9F3A-92C878521820}" srcId="{EC003D28-9D4B-4651-A798-B4286C591035}" destId="{F82E0948-CB5D-4BEB-88E6-5F6677BB4EC4}" srcOrd="5" destOrd="0" parTransId="{0C71A152-7670-46B7-A66E-3AA3AEAF2D02}" sibTransId="{632755B1-E052-4ACB-9DFC-FA429B87D932}"/>
    <dgm:cxn modelId="{968692C2-3108-4F43-A183-8409F57FB6EB}" type="presOf" srcId="{0F2C9F3D-BD66-4EE9-B69B-6BDE56D61E18}" destId="{77CBD9B3-E64C-49CD-9C05-A2EE53774229}" srcOrd="0" destOrd="0" presId="urn:microsoft.com/office/officeart/2009/3/layout/HorizontalOrganizationChart"/>
    <dgm:cxn modelId="{483EA5C5-3FD6-4238-BB30-72CC83280FE4}" type="presOf" srcId="{9F8C8B85-8879-46BB-B53C-83B881CC356B}" destId="{6A0EAD21-94C7-4C3C-BB0D-69453E546C2A}" srcOrd="0" destOrd="0" presId="urn:microsoft.com/office/officeart/2009/3/layout/HorizontalOrganizationChart"/>
    <dgm:cxn modelId="{7188E2D5-4049-4CC7-8F0A-75FD145FF3EF}" type="presOf" srcId="{EF682E42-FDEC-499C-93E0-85EC7420BA26}" destId="{824AED7F-679A-49B6-B070-22DF33D2E896}" srcOrd="0" destOrd="0" presId="urn:microsoft.com/office/officeart/2009/3/layout/HorizontalOrganizationChart"/>
    <dgm:cxn modelId="{55D3DEDE-E499-40AC-8203-6E787043F0B9}" type="presOf" srcId="{EC5737D9-9FC6-4649-BD35-FB90556DCDE4}" destId="{79389A75-FC14-4D68-BE73-504300C31049}" srcOrd="1" destOrd="0" presId="urn:microsoft.com/office/officeart/2009/3/layout/HorizontalOrganizationChart"/>
    <dgm:cxn modelId="{B0C95EE9-C3DC-449D-A3E4-9E079BFE71CC}" type="presOf" srcId="{AC9A289A-CE57-4819-A22E-50C210514A56}" destId="{8EEE1161-3C29-4FAA-9801-F90A25AA82FA}" srcOrd="0" destOrd="0" presId="urn:microsoft.com/office/officeart/2009/3/layout/HorizontalOrganizationChart"/>
    <dgm:cxn modelId="{B0B21BEA-14A6-4DFC-A9BA-9DAF182C0738}" type="presOf" srcId="{F82E0948-CB5D-4BEB-88E6-5F6677BB4EC4}" destId="{62851063-96BE-43EA-AF24-9F914DB5F043}" srcOrd="1" destOrd="0" presId="urn:microsoft.com/office/officeart/2009/3/layout/HorizontalOrganizationChart"/>
    <dgm:cxn modelId="{34910DF6-ABB6-468A-8234-1CAAC2FF4943}" type="presOf" srcId="{8157B08D-D98D-4830-AD94-CDFCDEC61A27}" destId="{D3283590-E78F-4F05-B436-73071261ABA1}" srcOrd="0" destOrd="0" presId="urn:microsoft.com/office/officeart/2009/3/layout/HorizontalOrganizationChart"/>
    <dgm:cxn modelId="{BC5F87FF-D5C4-4A3A-897C-DEB256238BCE}" type="presOf" srcId="{F82E0948-CB5D-4BEB-88E6-5F6677BB4EC4}" destId="{DF086F35-23FF-40A7-A6BA-D74E3A6F3BFE}" srcOrd="0" destOrd="0" presId="urn:microsoft.com/office/officeart/2009/3/layout/HorizontalOrganizationChart"/>
    <dgm:cxn modelId="{CAE8597B-35FB-41BB-9748-418DBEAE0FA3}" type="presParOf" srcId="{B9409AE3-09E8-4F2B-8A71-7AFCF8B4B123}" destId="{A71168BC-1AC5-45D3-8540-86E42715E2C8}" srcOrd="0" destOrd="0" presId="urn:microsoft.com/office/officeart/2009/3/layout/HorizontalOrganizationChart"/>
    <dgm:cxn modelId="{B860EDB9-E606-4D5F-8555-13A6949D13FE}" type="presParOf" srcId="{A71168BC-1AC5-45D3-8540-86E42715E2C8}" destId="{92257B06-DEB6-48D4-B824-0A9006DFD1E4}" srcOrd="0" destOrd="0" presId="urn:microsoft.com/office/officeart/2009/3/layout/HorizontalOrganizationChart"/>
    <dgm:cxn modelId="{50A58A60-4A56-4CB5-826B-8952FFE04289}" type="presParOf" srcId="{92257B06-DEB6-48D4-B824-0A9006DFD1E4}" destId="{BABCD3E1-F861-471A-8419-6FA7E63ECCD2}" srcOrd="0" destOrd="0" presId="urn:microsoft.com/office/officeart/2009/3/layout/HorizontalOrganizationChart"/>
    <dgm:cxn modelId="{29B62BC7-B514-427D-B459-DBCDA7667128}" type="presParOf" srcId="{92257B06-DEB6-48D4-B824-0A9006DFD1E4}" destId="{5C6895F0-912E-476A-A970-796135E8F4B8}" srcOrd="1" destOrd="0" presId="urn:microsoft.com/office/officeart/2009/3/layout/HorizontalOrganizationChart"/>
    <dgm:cxn modelId="{6B8210AB-55E0-4E41-B1A7-60A11A7E98AA}" type="presParOf" srcId="{A71168BC-1AC5-45D3-8540-86E42715E2C8}" destId="{BD744492-8B19-41FE-A098-C965E7BBF7F8}" srcOrd="1" destOrd="0" presId="urn:microsoft.com/office/officeart/2009/3/layout/HorizontalOrganizationChart"/>
    <dgm:cxn modelId="{974D5B7C-1C27-4134-A641-7DF1EC3A315B}" type="presParOf" srcId="{A71168BC-1AC5-45D3-8540-86E42715E2C8}" destId="{2A7D0983-FEA2-4CB2-B607-2DBFEC52CDD0}" srcOrd="2" destOrd="0" presId="urn:microsoft.com/office/officeart/2009/3/layout/HorizontalOrganizationChart"/>
    <dgm:cxn modelId="{DE06083A-45BF-4370-8DD2-D652643CF800}" type="presParOf" srcId="{B9409AE3-09E8-4F2B-8A71-7AFCF8B4B123}" destId="{AD2C7914-7722-4F9D-889D-988DD803DCC4}" srcOrd="1" destOrd="0" presId="urn:microsoft.com/office/officeart/2009/3/layout/HorizontalOrganizationChart"/>
    <dgm:cxn modelId="{90E8B784-6AF8-4FDE-AB34-3AF40118F0FF}" type="presParOf" srcId="{AD2C7914-7722-4F9D-889D-988DD803DCC4}" destId="{87BCDE2F-3132-4689-B700-4D9D9860264A}" srcOrd="0" destOrd="0" presId="urn:microsoft.com/office/officeart/2009/3/layout/HorizontalOrganizationChart"/>
    <dgm:cxn modelId="{43F83582-CBD9-42FC-9102-426DB1798BD1}" type="presParOf" srcId="{87BCDE2F-3132-4689-B700-4D9D9860264A}" destId="{8EEE1161-3C29-4FAA-9801-F90A25AA82FA}" srcOrd="0" destOrd="0" presId="urn:microsoft.com/office/officeart/2009/3/layout/HorizontalOrganizationChart"/>
    <dgm:cxn modelId="{4B95EFD2-2C4A-4973-9455-5B835F0322CC}" type="presParOf" srcId="{87BCDE2F-3132-4689-B700-4D9D9860264A}" destId="{A8101304-B02A-41C3-9F76-C1393AE77749}" srcOrd="1" destOrd="0" presId="urn:microsoft.com/office/officeart/2009/3/layout/HorizontalOrganizationChart"/>
    <dgm:cxn modelId="{3281DB4D-3FF4-4E8C-A333-D45852F5C919}" type="presParOf" srcId="{AD2C7914-7722-4F9D-889D-988DD803DCC4}" destId="{FFE13AB0-2C57-4011-9CEB-530CEBD2AF17}" srcOrd="1" destOrd="0" presId="urn:microsoft.com/office/officeart/2009/3/layout/HorizontalOrganizationChart"/>
    <dgm:cxn modelId="{94F74E94-CCA5-4503-B1D8-E7E0670F5DA8}" type="presParOf" srcId="{AD2C7914-7722-4F9D-889D-988DD803DCC4}" destId="{18FB8289-F7D1-4418-94D3-07DE7E175272}" srcOrd="2" destOrd="0" presId="urn:microsoft.com/office/officeart/2009/3/layout/HorizontalOrganizationChart"/>
    <dgm:cxn modelId="{578B7EA4-D8B9-487B-8E8C-012E7EAC2348}" type="presParOf" srcId="{B9409AE3-09E8-4F2B-8A71-7AFCF8B4B123}" destId="{6D42DEB1-5095-4453-94E7-8FFBE76ABE79}" srcOrd="2" destOrd="0" presId="urn:microsoft.com/office/officeart/2009/3/layout/HorizontalOrganizationChart"/>
    <dgm:cxn modelId="{FA267D56-4BC1-4854-BAAE-BC78A8C69F73}" type="presParOf" srcId="{6D42DEB1-5095-4453-94E7-8FFBE76ABE79}" destId="{540EB931-1825-4526-A4A0-F77427668BB0}" srcOrd="0" destOrd="0" presId="urn:microsoft.com/office/officeart/2009/3/layout/HorizontalOrganizationChart"/>
    <dgm:cxn modelId="{1909D2C8-0B38-424C-AF24-CBEBF6D6EDF1}" type="presParOf" srcId="{540EB931-1825-4526-A4A0-F77427668BB0}" destId="{77CBD9B3-E64C-49CD-9C05-A2EE53774229}" srcOrd="0" destOrd="0" presId="urn:microsoft.com/office/officeart/2009/3/layout/HorizontalOrganizationChart"/>
    <dgm:cxn modelId="{D8271AB5-9FED-4A63-AC43-A8757619CD07}" type="presParOf" srcId="{540EB931-1825-4526-A4A0-F77427668BB0}" destId="{114D9BD3-AA3F-4CAB-9A99-240F31DCB295}" srcOrd="1" destOrd="0" presId="urn:microsoft.com/office/officeart/2009/3/layout/HorizontalOrganizationChart"/>
    <dgm:cxn modelId="{CA7A8F48-4AF6-4A44-9913-D37045C9798C}" type="presParOf" srcId="{6D42DEB1-5095-4453-94E7-8FFBE76ABE79}" destId="{1359B7B2-C8B8-49BD-BA86-81F6BB7C1870}" srcOrd="1" destOrd="0" presId="urn:microsoft.com/office/officeart/2009/3/layout/HorizontalOrganizationChart"/>
    <dgm:cxn modelId="{627E00C3-4A79-4A66-BAF3-1B9D86CF7C81}" type="presParOf" srcId="{6D42DEB1-5095-4453-94E7-8FFBE76ABE79}" destId="{BDD2CDBC-8197-4193-BAD0-B3BA706383FE}" srcOrd="2" destOrd="0" presId="urn:microsoft.com/office/officeart/2009/3/layout/HorizontalOrganizationChart"/>
    <dgm:cxn modelId="{539AF288-0115-4AD5-9E4D-CA1955FB9127}" type="presParOf" srcId="{B9409AE3-09E8-4F2B-8A71-7AFCF8B4B123}" destId="{8C9D43BC-6E3F-4895-9298-2AEBB042817E}" srcOrd="3" destOrd="0" presId="urn:microsoft.com/office/officeart/2009/3/layout/HorizontalOrganizationChart"/>
    <dgm:cxn modelId="{65D87D95-7261-4193-A313-324E360EC009}" type="presParOf" srcId="{8C9D43BC-6E3F-4895-9298-2AEBB042817E}" destId="{8E40A726-C01C-4125-A7A8-ED30E3907C45}" srcOrd="0" destOrd="0" presId="urn:microsoft.com/office/officeart/2009/3/layout/HorizontalOrganizationChart"/>
    <dgm:cxn modelId="{F7000026-BAE9-46E4-8129-E402AA397B8A}" type="presParOf" srcId="{8E40A726-C01C-4125-A7A8-ED30E3907C45}" destId="{1A4BB0D0-EF6C-4B89-B2C8-249C4E139786}" srcOrd="0" destOrd="0" presId="urn:microsoft.com/office/officeart/2009/3/layout/HorizontalOrganizationChart"/>
    <dgm:cxn modelId="{84367F72-681F-4B1D-9522-DA4496405BBB}" type="presParOf" srcId="{8E40A726-C01C-4125-A7A8-ED30E3907C45}" destId="{4BC548AE-BE28-4B2B-9E2F-0933377292DB}" srcOrd="1" destOrd="0" presId="urn:microsoft.com/office/officeart/2009/3/layout/HorizontalOrganizationChart"/>
    <dgm:cxn modelId="{9209476F-0B95-4CDB-9AD1-B103BE4A6DF1}" type="presParOf" srcId="{8C9D43BC-6E3F-4895-9298-2AEBB042817E}" destId="{52187B21-E748-485A-881C-2701CE547C5F}" srcOrd="1" destOrd="0" presId="urn:microsoft.com/office/officeart/2009/3/layout/HorizontalOrganizationChart"/>
    <dgm:cxn modelId="{8440DACD-3695-4325-8741-21F75EFCAF11}" type="presParOf" srcId="{52187B21-E748-485A-881C-2701CE547C5F}" destId="{C2C23CBB-A280-4997-BD6F-7A76EEB339FA}" srcOrd="0" destOrd="0" presId="urn:microsoft.com/office/officeart/2009/3/layout/HorizontalOrganizationChart"/>
    <dgm:cxn modelId="{B83E3A7C-905D-4C85-981C-B9EEE369CD61}" type="presParOf" srcId="{52187B21-E748-485A-881C-2701CE547C5F}" destId="{8C218AA4-C5FC-496A-8767-98215A291FE2}" srcOrd="1" destOrd="0" presId="urn:microsoft.com/office/officeart/2009/3/layout/HorizontalOrganizationChart"/>
    <dgm:cxn modelId="{6FE47CBE-3C43-43A5-BB00-179453012527}" type="presParOf" srcId="{8C218AA4-C5FC-496A-8767-98215A291FE2}" destId="{8D114745-AC68-4669-9759-3670EAFDAC34}" srcOrd="0" destOrd="0" presId="urn:microsoft.com/office/officeart/2009/3/layout/HorizontalOrganizationChart"/>
    <dgm:cxn modelId="{14FBC3BE-542C-4E55-8BB7-53CCA7F2CEE3}" type="presParOf" srcId="{8D114745-AC68-4669-9759-3670EAFDAC34}" destId="{4C883268-154C-4B2F-97A2-1C8752F0EA0A}" srcOrd="0" destOrd="0" presId="urn:microsoft.com/office/officeart/2009/3/layout/HorizontalOrganizationChart"/>
    <dgm:cxn modelId="{7F582B17-385D-448E-9B0C-A49728EE8E5D}" type="presParOf" srcId="{8D114745-AC68-4669-9759-3670EAFDAC34}" destId="{A58757B6-567F-422F-BE3E-56E947DFFF73}" srcOrd="1" destOrd="0" presId="urn:microsoft.com/office/officeart/2009/3/layout/HorizontalOrganizationChart"/>
    <dgm:cxn modelId="{6F9E56FA-7CF1-417F-8905-A9615C9C4FEA}" type="presParOf" srcId="{8C218AA4-C5FC-496A-8767-98215A291FE2}" destId="{A42E667B-200A-43B7-845D-BB7C0D721613}" srcOrd="1" destOrd="0" presId="urn:microsoft.com/office/officeart/2009/3/layout/HorizontalOrganizationChart"/>
    <dgm:cxn modelId="{79138FF6-46EB-4B80-970E-AA63800104D6}" type="presParOf" srcId="{8C218AA4-C5FC-496A-8767-98215A291FE2}" destId="{953C162B-0D77-45A4-A8FE-9D9117069BFB}" srcOrd="2" destOrd="0" presId="urn:microsoft.com/office/officeart/2009/3/layout/HorizontalOrganizationChart"/>
    <dgm:cxn modelId="{EA54745E-081D-4A15-95D5-C0183549F1AA}" type="presParOf" srcId="{52187B21-E748-485A-881C-2701CE547C5F}" destId="{824AED7F-679A-49B6-B070-22DF33D2E896}" srcOrd="2" destOrd="0" presId="urn:microsoft.com/office/officeart/2009/3/layout/HorizontalOrganizationChart"/>
    <dgm:cxn modelId="{4A06C87F-2731-401A-9E55-69B4EB1EE011}" type="presParOf" srcId="{52187B21-E748-485A-881C-2701CE547C5F}" destId="{7C25D383-BECE-4590-B62D-285C52168625}" srcOrd="3" destOrd="0" presId="urn:microsoft.com/office/officeart/2009/3/layout/HorizontalOrganizationChart"/>
    <dgm:cxn modelId="{B921CEAF-14D6-4CD3-9974-16777C7694F3}" type="presParOf" srcId="{7C25D383-BECE-4590-B62D-285C52168625}" destId="{32CCE076-B203-46C6-A768-6CBA498D1697}" srcOrd="0" destOrd="0" presId="urn:microsoft.com/office/officeart/2009/3/layout/HorizontalOrganizationChart"/>
    <dgm:cxn modelId="{C7207275-04D3-4487-992C-6A0A9589B465}" type="presParOf" srcId="{32CCE076-B203-46C6-A768-6CBA498D1697}" destId="{D3283590-E78F-4F05-B436-73071261ABA1}" srcOrd="0" destOrd="0" presId="urn:microsoft.com/office/officeart/2009/3/layout/HorizontalOrganizationChart"/>
    <dgm:cxn modelId="{DA81F8E4-B82F-42C4-B70E-DE3B3F369ECA}" type="presParOf" srcId="{32CCE076-B203-46C6-A768-6CBA498D1697}" destId="{2BC513FF-DB0C-44E0-AA7D-FFE8D42B54FD}" srcOrd="1" destOrd="0" presId="urn:microsoft.com/office/officeart/2009/3/layout/HorizontalOrganizationChart"/>
    <dgm:cxn modelId="{EACCC152-92D8-4AA3-901B-9B95A3A0A3B3}" type="presParOf" srcId="{7C25D383-BECE-4590-B62D-285C52168625}" destId="{3BADF63D-20C7-4AED-A4A0-4FD117680652}" srcOrd="1" destOrd="0" presId="urn:microsoft.com/office/officeart/2009/3/layout/HorizontalOrganizationChart"/>
    <dgm:cxn modelId="{CFCEC3E9-5CDC-4A44-89A4-98FF4C16A530}" type="presParOf" srcId="{7C25D383-BECE-4590-B62D-285C52168625}" destId="{9CD506DE-0A2C-4DB3-AC54-ADA6D6E3C400}" srcOrd="2" destOrd="0" presId="urn:microsoft.com/office/officeart/2009/3/layout/HorizontalOrganizationChart"/>
    <dgm:cxn modelId="{80CF81BE-3E6C-4BA7-A789-B8C66B71EEAC}" type="presParOf" srcId="{52187B21-E748-485A-881C-2701CE547C5F}" destId="{11BAD849-36D3-4431-A131-C41A2EBFDB50}" srcOrd="4" destOrd="0" presId="urn:microsoft.com/office/officeart/2009/3/layout/HorizontalOrganizationChart"/>
    <dgm:cxn modelId="{D4C983E6-7412-4B81-9B90-F6776392472E}" type="presParOf" srcId="{52187B21-E748-485A-881C-2701CE547C5F}" destId="{50757386-CE90-4A96-A7F1-5890AFCB4F77}" srcOrd="5" destOrd="0" presId="urn:microsoft.com/office/officeart/2009/3/layout/HorizontalOrganizationChart"/>
    <dgm:cxn modelId="{F9246F91-AF59-4088-8CAD-01B49A177D4F}" type="presParOf" srcId="{50757386-CE90-4A96-A7F1-5890AFCB4F77}" destId="{A1AB2DF9-A196-43E4-9D19-AF1F99940660}" srcOrd="0" destOrd="0" presId="urn:microsoft.com/office/officeart/2009/3/layout/HorizontalOrganizationChart"/>
    <dgm:cxn modelId="{10C4C258-C9A0-4F50-B11D-042AE71D4EFB}" type="presParOf" srcId="{A1AB2DF9-A196-43E4-9D19-AF1F99940660}" destId="{D116F74C-2B18-4D1D-9BE8-735826B1686B}" srcOrd="0" destOrd="0" presId="urn:microsoft.com/office/officeart/2009/3/layout/HorizontalOrganizationChart"/>
    <dgm:cxn modelId="{87311E01-A3AD-416A-B2D4-9651B182A09C}" type="presParOf" srcId="{A1AB2DF9-A196-43E4-9D19-AF1F99940660}" destId="{79389A75-FC14-4D68-BE73-504300C31049}" srcOrd="1" destOrd="0" presId="urn:microsoft.com/office/officeart/2009/3/layout/HorizontalOrganizationChart"/>
    <dgm:cxn modelId="{8399A28A-D9DD-49FB-99A4-FAAF5B44C8C5}" type="presParOf" srcId="{50757386-CE90-4A96-A7F1-5890AFCB4F77}" destId="{4CE51E5C-6252-4C1A-8619-BF655FAD816F}" srcOrd="1" destOrd="0" presId="urn:microsoft.com/office/officeart/2009/3/layout/HorizontalOrganizationChart"/>
    <dgm:cxn modelId="{9390EA93-4F9D-4274-83AF-37730D832C98}" type="presParOf" srcId="{50757386-CE90-4A96-A7F1-5890AFCB4F77}" destId="{6454B0E9-F183-4435-AE6C-34DA0601ECF3}" srcOrd="2" destOrd="0" presId="urn:microsoft.com/office/officeart/2009/3/layout/HorizontalOrganizationChart"/>
    <dgm:cxn modelId="{FC23E3CD-A0E4-43B1-8C58-564CE3A012FC}" type="presParOf" srcId="{8C9D43BC-6E3F-4895-9298-2AEBB042817E}" destId="{B5FA9B58-779C-4063-A49A-C4FB4BA53F11}" srcOrd="2" destOrd="0" presId="urn:microsoft.com/office/officeart/2009/3/layout/HorizontalOrganizationChart"/>
    <dgm:cxn modelId="{4B63BC2C-2A27-4268-A894-937772A014EF}" type="presParOf" srcId="{B9409AE3-09E8-4F2B-8A71-7AFCF8B4B123}" destId="{FA010CA1-0630-47C0-91D8-27466EC5A6C1}" srcOrd="4" destOrd="0" presId="urn:microsoft.com/office/officeart/2009/3/layout/HorizontalOrganizationChart"/>
    <dgm:cxn modelId="{381DFA75-2C66-4C9E-845D-96B865108062}" type="presParOf" srcId="{FA010CA1-0630-47C0-91D8-27466EC5A6C1}" destId="{7868B771-E32A-4C35-BFCA-65AAA7D7721E}" srcOrd="0" destOrd="0" presId="urn:microsoft.com/office/officeart/2009/3/layout/HorizontalOrganizationChart"/>
    <dgm:cxn modelId="{CE2876C9-38B3-4AC8-A443-0AC84B1E9AAC}" type="presParOf" srcId="{7868B771-E32A-4C35-BFCA-65AAA7D7721E}" destId="{6A0EAD21-94C7-4C3C-BB0D-69453E546C2A}" srcOrd="0" destOrd="0" presId="urn:microsoft.com/office/officeart/2009/3/layout/HorizontalOrganizationChart"/>
    <dgm:cxn modelId="{CE9488B7-727B-4313-8003-46418CCEC138}" type="presParOf" srcId="{7868B771-E32A-4C35-BFCA-65AAA7D7721E}" destId="{32FED02A-42AE-4A37-9C08-B89605A89E56}" srcOrd="1" destOrd="0" presId="urn:microsoft.com/office/officeart/2009/3/layout/HorizontalOrganizationChart"/>
    <dgm:cxn modelId="{9D6D80A7-4DB3-444B-9981-E6ECBE2E9099}" type="presParOf" srcId="{FA010CA1-0630-47C0-91D8-27466EC5A6C1}" destId="{36D3620E-F8D6-4E18-A493-49639A4E8E44}" srcOrd="1" destOrd="0" presId="urn:microsoft.com/office/officeart/2009/3/layout/HorizontalOrganizationChart"/>
    <dgm:cxn modelId="{FC220B6D-7B05-4E63-A3B0-A6B653B8EB03}" type="presParOf" srcId="{FA010CA1-0630-47C0-91D8-27466EC5A6C1}" destId="{904148BF-6335-403B-9D10-9835D7A55213}" srcOrd="2" destOrd="0" presId="urn:microsoft.com/office/officeart/2009/3/layout/HorizontalOrganizationChart"/>
    <dgm:cxn modelId="{C5C04EFC-23B1-4A41-B78C-B5A2A2F355BD}" type="presParOf" srcId="{B9409AE3-09E8-4F2B-8A71-7AFCF8B4B123}" destId="{8ACF0CED-9F64-4079-9C33-C78849523B4B}" srcOrd="5" destOrd="0" presId="urn:microsoft.com/office/officeart/2009/3/layout/HorizontalOrganizationChart"/>
    <dgm:cxn modelId="{B129E708-8925-4550-94C5-701FE1ADEBC3}" type="presParOf" srcId="{8ACF0CED-9F64-4079-9C33-C78849523B4B}" destId="{77D4EDE9-E2E1-486F-8255-5F465D7974BB}" srcOrd="0" destOrd="0" presId="urn:microsoft.com/office/officeart/2009/3/layout/HorizontalOrganizationChart"/>
    <dgm:cxn modelId="{C35D4D88-50F9-4480-9C5F-EE432A29DF43}" type="presParOf" srcId="{77D4EDE9-E2E1-486F-8255-5F465D7974BB}" destId="{DF086F35-23FF-40A7-A6BA-D74E3A6F3BFE}" srcOrd="0" destOrd="0" presId="urn:microsoft.com/office/officeart/2009/3/layout/HorizontalOrganizationChart"/>
    <dgm:cxn modelId="{1DF71069-CDA7-4843-A196-2B8D4E7AA83B}" type="presParOf" srcId="{77D4EDE9-E2E1-486F-8255-5F465D7974BB}" destId="{62851063-96BE-43EA-AF24-9F914DB5F043}" srcOrd="1" destOrd="0" presId="urn:microsoft.com/office/officeart/2009/3/layout/HorizontalOrganizationChart"/>
    <dgm:cxn modelId="{36E0FB8A-A08B-4AF7-92D4-C930B043CAC8}" type="presParOf" srcId="{8ACF0CED-9F64-4079-9C33-C78849523B4B}" destId="{3EA1321F-14F6-4065-80BF-9A6F809BB0B1}" srcOrd="1" destOrd="0" presId="urn:microsoft.com/office/officeart/2009/3/layout/HorizontalOrganizationChart"/>
    <dgm:cxn modelId="{711F2A55-C978-467E-ADD1-F70C652D41B2}" type="presParOf" srcId="{8ACF0CED-9F64-4079-9C33-C78849523B4B}" destId="{4E1B0830-75A9-4A50-96C7-D39921F64EA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DFB09-52A1-4D0F-AA4F-C1361B96A9DF}">
      <dsp:nvSpPr>
        <dsp:cNvPr id="0" name=""/>
        <dsp:cNvSpPr/>
      </dsp:nvSpPr>
      <dsp:spPr>
        <a:xfrm>
          <a:off x="924" y="934883"/>
          <a:ext cx="3604758" cy="21628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Governed by an elected Board of Commissioners</a:t>
          </a:r>
        </a:p>
      </dsp:txBody>
      <dsp:txXfrm>
        <a:off x="924" y="934883"/>
        <a:ext cx="3604758" cy="2162854"/>
      </dsp:txXfrm>
    </dsp:sp>
    <dsp:sp modelId="{9A7F5850-B593-44D3-9DC0-8E400ADFE380}">
      <dsp:nvSpPr>
        <dsp:cNvPr id="0" name=""/>
        <dsp:cNvSpPr/>
      </dsp:nvSpPr>
      <dsp:spPr>
        <a:xfrm>
          <a:off x="3966158" y="934883"/>
          <a:ext cx="3604758" cy="216285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Subject to WA State Open Meetings Act</a:t>
          </a:r>
        </a:p>
      </dsp:txBody>
      <dsp:txXfrm>
        <a:off x="3966158" y="934883"/>
        <a:ext cx="3604758" cy="2162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96A9C-DCA8-47A6-A486-C0C304FCFB74}">
      <dsp:nvSpPr>
        <dsp:cNvPr id="0" name=""/>
        <dsp:cNvSpPr/>
      </dsp:nvSpPr>
      <dsp:spPr>
        <a:xfrm>
          <a:off x="380550" y="875121"/>
          <a:ext cx="3527256" cy="2601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PHDs can provide various health services, according to community needs and as approved. </a:t>
          </a:r>
        </a:p>
      </dsp:txBody>
      <dsp:txXfrm>
        <a:off x="507525" y="1002096"/>
        <a:ext cx="3273306" cy="2347144"/>
      </dsp:txXfrm>
    </dsp:sp>
    <dsp:sp modelId="{F8FA4EF8-CBB1-44D9-A62B-8AF7067A737B}">
      <dsp:nvSpPr>
        <dsp:cNvPr id="0" name=""/>
        <dsp:cNvSpPr/>
      </dsp:nvSpPr>
      <dsp:spPr>
        <a:xfrm>
          <a:off x="2144179" y="390748"/>
          <a:ext cx="3569841" cy="3569841"/>
        </a:xfrm>
        <a:custGeom>
          <a:avLst/>
          <a:gdLst/>
          <a:ahLst/>
          <a:cxnLst/>
          <a:rect l="0" t="0" r="0" b="0"/>
          <a:pathLst>
            <a:path>
              <a:moveTo>
                <a:pt x="961443" y="201308"/>
              </a:moveTo>
              <a:arcTo wR="1784920" hR="1784920" stAng="14551536" swAng="33204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13162-E3D0-4AB8-A9CD-6119E4A67701}">
      <dsp:nvSpPr>
        <dsp:cNvPr id="0" name=""/>
        <dsp:cNvSpPr/>
      </dsp:nvSpPr>
      <dsp:spPr>
        <a:xfrm>
          <a:off x="3921892" y="883510"/>
          <a:ext cx="3584256" cy="2584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These may include: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/>
            <a:t>Hospitals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/>
            <a:t>Clinics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/>
            <a:t>Emergency Services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/>
            <a:t>Other types of services in each case</a:t>
          </a:r>
        </a:p>
      </dsp:txBody>
      <dsp:txXfrm>
        <a:off x="4048048" y="1009666"/>
        <a:ext cx="3331944" cy="2332004"/>
      </dsp:txXfrm>
    </dsp:sp>
    <dsp:sp modelId="{C422B044-BE62-41EF-8206-2A6DCAD2EE63}">
      <dsp:nvSpPr>
        <dsp:cNvPr id="0" name=""/>
        <dsp:cNvSpPr/>
      </dsp:nvSpPr>
      <dsp:spPr>
        <a:xfrm>
          <a:off x="2144179" y="390748"/>
          <a:ext cx="3569841" cy="3569841"/>
        </a:xfrm>
        <a:custGeom>
          <a:avLst/>
          <a:gdLst/>
          <a:ahLst/>
          <a:cxnLst/>
          <a:rect l="0" t="0" r="0" b="0"/>
          <a:pathLst>
            <a:path>
              <a:moveTo>
                <a:pt x="2619206" y="3362865"/>
              </a:moveTo>
              <a:arcTo wR="1784920" hR="1784920" stAng="3728031" swAng="33204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F97C1-B077-4FA6-A53A-B784325A0BDD}">
      <dsp:nvSpPr>
        <dsp:cNvPr id="0" name=""/>
        <dsp:cNvSpPr/>
      </dsp:nvSpPr>
      <dsp:spPr>
        <a:xfrm>
          <a:off x="1831325" y="102739"/>
          <a:ext cx="3785920" cy="2271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Locations: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58 Districts</a:t>
          </a:r>
        </a:p>
      </dsp:txBody>
      <dsp:txXfrm>
        <a:off x="1831325" y="102739"/>
        <a:ext cx="3785920" cy="2271552"/>
      </dsp:txXfrm>
    </dsp:sp>
    <dsp:sp modelId="{36A8B42F-B592-4940-AFD0-5F7414AB545B}">
      <dsp:nvSpPr>
        <dsp:cNvPr id="0" name=""/>
        <dsp:cNvSpPr/>
      </dsp:nvSpPr>
      <dsp:spPr>
        <a:xfrm>
          <a:off x="1892960" y="2582767"/>
          <a:ext cx="3785920" cy="4732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26 Western WA</a:t>
          </a:r>
        </a:p>
      </dsp:txBody>
      <dsp:txXfrm>
        <a:off x="1892960" y="2582767"/>
        <a:ext cx="3785920" cy="473255"/>
      </dsp:txXfrm>
    </dsp:sp>
    <dsp:sp modelId="{57AFC075-3F30-4583-AEDE-A6A9A2FE43C9}">
      <dsp:nvSpPr>
        <dsp:cNvPr id="0" name=""/>
        <dsp:cNvSpPr/>
      </dsp:nvSpPr>
      <dsp:spPr>
        <a:xfrm>
          <a:off x="1989879" y="3189809"/>
          <a:ext cx="3785920" cy="5243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31 Eastern WA</a:t>
          </a:r>
        </a:p>
      </dsp:txBody>
      <dsp:txXfrm>
        <a:off x="1989879" y="3189809"/>
        <a:ext cx="3785920" cy="524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EFDD3-6010-4908-8B6D-5FE29F00CF8D}">
      <dsp:nvSpPr>
        <dsp:cNvPr id="0" name=""/>
        <dsp:cNvSpPr/>
      </dsp:nvSpPr>
      <dsp:spPr>
        <a:xfrm>
          <a:off x="924" y="934883"/>
          <a:ext cx="3604758" cy="21628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Skilled Nursing Facilities:   </a:t>
          </a:r>
          <a:r>
            <a:rPr lang="en-US" sz="3300" kern="1200"/>
            <a:t>6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1  Western WA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5  Eastern WA</a:t>
          </a:r>
        </a:p>
      </dsp:txBody>
      <dsp:txXfrm>
        <a:off x="924" y="934883"/>
        <a:ext cx="3604758" cy="2162854"/>
      </dsp:txXfrm>
    </dsp:sp>
    <dsp:sp modelId="{22E7DBE8-7F8C-4C6A-9183-FC7D4D338949}">
      <dsp:nvSpPr>
        <dsp:cNvPr id="0" name=""/>
        <dsp:cNvSpPr/>
      </dsp:nvSpPr>
      <dsp:spPr>
        <a:xfrm>
          <a:off x="3966158" y="934883"/>
          <a:ext cx="3604758" cy="216285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Long Term Care:  </a:t>
          </a:r>
          <a:r>
            <a:rPr lang="en-US" sz="3300" kern="1200"/>
            <a:t>1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0  Western WA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1  Eastern WA</a:t>
          </a:r>
        </a:p>
      </dsp:txBody>
      <dsp:txXfrm>
        <a:off x="3966158" y="934883"/>
        <a:ext cx="3604758" cy="2162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A6CA9-60C7-45D8-A485-8566914905A6}">
      <dsp:nvSpPr>
        <dsp:cNvPr id="0" name=""/>
        <dsp:cNvSpPr/>
      </dsp:nvSpPr>
      <dsp:spPr>
        <a:xfrm>
          <a:off x="0" y="5583"/>
          <a:ext cx="2459940" cy="1475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Survey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Survey existing health care facilities</a:t>
          </a:r>
        </a:p>
      </dsp:txBody>
      <dsp:txXfrm>
        <a:off x="0" y="5583"/>
        <a:ext cx="2459940" cy="1475964"/>
      </dsp:txXfrm>
    </dsp:sp>
    <dsp:sp modelId="{D5BCA8EE-A282-4C04-88E1-7AD6EE136C9E}">
      <dsp:nvSpPr>
        <dsp:cNvPr id="0" name=""/>
        <dsp:cNvSpPr/>
      </dsp:nvSpPr>
      <dsp:spPr>
        <a:xfrm>
          <a:off x="2705934" y="5583"/>
          <a:ext cx="2459940" cy="1475964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Lease or purchase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Lease or purchase (including via condemnation) land for construction of facilities, facilities and equipment </a:t>
          </a:r>
        </a:p>
      </dsp:txBody>
      <dsp:txXfrm>
        <a:off x="2705934" y="5583"/>
        <a:ext cx="2459940" cy="1475964"/>
      </dsp:txXfrm>
    </dsp:sp>
    <dsp:sp modelId="{3A0F198C-C1FA-45EA-8978-4047077BD22C}">
      <dsp:nvSpPr>
        <dsp:cNvPr id="0" name=""/>
        <dsp:cNvSpPr/>
      </dsp:nvSpPr>
      <dsp:spPr>
        <a:xfrm>
          <a:off x="5411869" y="5583"/>
          <a:ext cx="2459940" cy="1475964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Contract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Contract for services</a:t>
          </a:r>
        </a:p>
      </dsp:txBody>
      <dsp:txXfrm>
        <a:off x="5411869" y="5583"/>
        <a:ext cx="2459940" cy="1475964"/>
      </dsp:txXfrm>
    </dsp:sp>
    <dsp:sp modelId="{F5E807B5-91B3-43BA-B049-881B2C2B8E1E}">
      <dsp:nvSpPr>
        <dsp:cNvPr id="0" name=""/>
        <dsp:cNvSpPr/>
      </dsp:nvSpPr>
      <dsp:spPr>
        <a:xfrm>
          <a:off x="0" y="1727542"/>
          <a:ext cx="2459940" cy="147596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Borrow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Borrow funds</a:t>
          </a:r>
        </a:p>
      </dsp:txBody>
      <dsp:txXfrm>
        <a:off x="0" y="1727542"/>
        <a:ext cx="2459940" cy="1475964"/>
      </dsp:txXfrm>
    </dsp:sp>
    <dsp:sp modelId="{FB039143-57A7-40CC-BC7D-79A22524ED4D}">
      <dsp:nvSpPr>
        <dsp:cNvPr id="0" name=""/>
        <dsp:cNvSpPr/>
      </dsp:nvSpPr>
      <dsp:spPr>
        <a:xfrm>
          <a:off x="2705934" y="1727542"/>
          <a:ext cx="2459940" cy="1475964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Tax – Property Tax Levy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Levy ≥ $.50/$1,000 AV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Additional  levy ≥ $.25/$1,000 AV with voter approval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2705934" y="1727542"/>
        <a:ext cx="2459940" cy="1475964"/>
      </dsp:txXfrm>
    </dsp:sp>
    <dsp:sp modelId="{1D4B4CEB-89BE-40EC-929A-13BAD60E0B9A}">
      <dsp:nvSpPr>
        <dsp:cNvPr id="0" name=""/>
        <dsp:cNvSpPr/>
      </dsp:nvSpPr>
      <dsp:spPr>
        <a:xfrm>
          <a:off x="5411869" y="1727542"/>
          <a:ext cx="2459940" cy="1475964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Sue and be sued</a:t>
          </a:r>
        </a:p>
      </dsp:txBody>
      <dsp:txXfrm>
        <a:off x="5411869" y="1727542"/>
        <a:ext cx="2459940" cy="1475964"/>
      </dsp:txXfrm>
    </dsp:sp>
    <dsp:sp modelId="{6B8F8E19-A4DE-48C3-90E3-CBB09991DAEE}">
      <dsp:nvSpPr>
        <dsp:cNvPr id="0" name=""/>
        <dsp:cNvSpPr/>
      </dsp:nvSpPr>
      <dsp:spPr>
        <a:xfrm>
          <a:off x="2705934" y="3449500"/>
          <a:ext cx="2459940" cy="147596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Employ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Hire health care practitioners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Employ others with skills as needed</a:t>
          </a:r>
        </a:p>
      </dsp:txBody>
      <dsp:txXfrm>
        <a:off x="2705934" y="3449500"/>
        <a:ext cx="2459940" cy="1475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27F8-836B-4BB0-BAF5-5BDC0D4E16D4}">
      <dsp:nvSpPr>
        <dsp:cNvPr id="0" name=""/>
        <dsp:cNvSpPr/>
      </dsp:nvSpPr>
      <dsp:spPr>
        <a:xfrm>
          <a:off x="0" y="30743"/>
          <a:ext cx="4697730" cy="1048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Petition signed by 10% of number of voters at prior General election; OR</a:t>
          </a:r>
        </a:p>
      </dsp:txBody>
      <dsp:txXfrm>
        <a:off x="51175" y="81918"/>
        <a:ext cx="4595380" cy="945970"/>
      </dsp:txXfrm>
    </dsp:sp>
    <dsp:sp modelId="{7E64E7DF-FB38-44A7-B492-D9DE4F6B2DDF}">
      <dsp:nvSpPr>
        <dsp:cNvPr id="0" name=""/>
        <dsp:cNvSpPr/>
      </dsp:nvSpPr>
      <dsp:spPr>
        <a:xfrm>
          <a:off x="0" y="1240343"/>
          <a:ext cx="4697730" cy="1048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County Commissioners put proposal on ballot </a:t>
          </a:r>
          <a:r>
            <a:rPr lang="en-US" sz="1400" kern="1200" dirty="0"/>
            <a:t>For County-Wide Public Hospital District only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1175" y="1291518"/>
        <a:ext cx="4595380" cy="945970"/>
      </dsp:txXfrm>
    </dsp:sp>
    <dsp:sp modelId="{53DA9C23-FF66-45C3-88FF-40E781665EAB}">
      <dsp:nvSpPr>
        <dsp:cNvPr id="0" name=""/>
        <dsp:cNvSpPr/>
      </dsp:nvSpPr>
      <dsp:spPr>
        <a:xfrm>
          <a:off x="0" y="2288663"/>
          <a:ext cx="469773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71120" rIns="398272" bIns="7112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400" kern="1200"/>
        </a:p>
      </dsp:txBody>
      <dsp:txXfrm>
        <a:off x="0" y="2288663"/>
        <a:ext cx="4697730" cy="927360"/>
      </dsp:txXfrm>
    </dsp:sp>
    <dsp:sp modelId="{625010D6-A8A5-48EE-9910-0DC1A699BAFB}">
      <dsp:nvSpPr>
        <dsp:cNvPr id="0" name=""/>
        <dsp:cNvSpPr/>
      </dsp:nvSpPr>
      <dsp:spPr>
        <a:xfrm>
          <a:off x="0" y="3216023"/>
          <a:ext cx="4697730" cy="1048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Approved if majority vote and is ≥ 40% of votes cast in preceding state general election</a:t>
          </a:r>
        </a:p>
      </dsp:txBody>
      <dsp:txXfrm>
        <a:off x="51175" y="3267198"/>
        <a:ext cx="4595380" cy="945970"/>
      </dsp:txXfrm>
    </dsp:sp>
    <dsp:sp modelId="{0E98D751-5BE4-4F0F-979D-02C332F02B1F}">
      <dsp:nvSpPr>
        <dsp:cNvPr id="0" name=""/>
        <dsp:cNvSpPr/>
      </dsp:nvSpPr>
      <dsp:spPr>
        <a:xfrm>
          <a:off x="0" y="4425624"/>
          <a:ext cx="4697730" cy="1048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3, 5 or 7 Board Commissioners also elected</a:t>
          </a:r>
        </a:p>
      </dsp:txBody>
      <dsp:txXfrm>
        <a:off x="51175" y="4476799"/>
        <a:ext cx="4595380" cy="9459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7296-4723-4620-B23E-4C6D851BCF51}">
      <dsp:nvSpPr>
        <dsp:cNvPr id="0" name=""/>
        <dsp:cNvSpPr/>
      </dsp:nvSpPr>
      <dsp:spPr>
        <a:xfrm>
          <a:off x="5671106" y="1327294"/>
          <a:ext cx="2429547" cy="242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Examples of other special purpose districts: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Library districts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Park districts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Flood control districts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….and more</a:t>
          </a:r>
        </a:p>
      </dsp:txBody>
      <dsp:txXfrm>
        <a:off x="5671106" y="1327294"/>
        <a:ext cx="2429547" cy="2429547"/>
      </dsp:txXfrm>
    </dsp:sp>
    <dsp:sp modelId="{2F9ADA57-FE21-429C-AAA6-FA4F87E8BAF2}">
      <dsp:nvSpPr>
        <dsp:cNvPr id="0" name=""/>
        <dsp:cNvSpPr/>
      </dsp:nvSpPr>
      <dsp:spPr>
        <a:xfrm>
          <a:off x="2202632" y="797335"/>
          <a:ext cx="5000008" cy="4500307"/>
        </a:xfrm>
        <a:prstGeom prst="circularArrow">
          <a:avLst>
            <a:gd name="adj1" fmla="val 9475"/>
            <a:gd name="adj2" fmla="val 684264"/>
            <a:gd name="adj3" fmla="val 8549693"/>
            <a:gd name="adj4" fmla="val 1255110"/>
            <a:gd name="adj5" fmla="val 11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7F995-F6EB-471F-985B-19C23FAB2E5D}">
      <dsp:nvSpPr>
        <dsp:cNvPr id="0" name=""/>
        <dsp:cNvSpPr/>
      </dsp:nvSpPr>
      <dsp:spPr>
        <a:xfrm>
          <a:off x="598202" y="1073771"/>
          <a:ext cx="3438124" cy="284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These are all formed in the same ways. Voter propositions are put on the ballot to establish: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Boundaries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Purpose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Tax to fund the special district</a:t>
          </a:r>
        </a:p>
      </dsp:txBody>
      <dsp:txXfrm>
        <a:off x="598202" y="1073771"/>
        <a:ext cx="3438124" cy="2847793"/>
      </dsp:txXfrm>
    </dsp:sp>
    <dsp:sp modelId="{A72F564B-072E-431E-BB76-D1DA794F939A}">
      <dsp:nvSpPr>
        <dsp:cNvPr id="0" name=""/>
        <dsp:cNvSpPr/>
      </dsp:nvSpPr>
      <dsp:spPr>
        <a:xfrm>
          <a:off x="2220502" y="-454306"/>
          <a:ext cx="5000008" cy="5000008"/>
        </a:xfrm>
        <a:prstGeom prst="circularArrow">
          <a:avLst>
            <a:gd name="adj1" fmla="val 9475"/>
            <a:gd name="adj2" fmla="val 684264"/>
            <a:gd name="adj3" fmla="val 19859343"/>
            <a:gd name="adj4" fmla="val 12328376"/>
            <a:gd name="adj5" fmla="val 11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AD849-36D3-4431-A131-C41A2EBFDB50}">
      <dsp:nvSpPr>
        <dsp:cNvPr id="0" name=""/>
        <dsp:cNvSpPr/>
      </dsp:nvSpPr>
      <dsp:spPr>
        <a:xfrm>
          <a:off x="3778241" y="2776190"/>
          <a:ext cx="330217" cy="709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108" y="0"/>
              </a:lnTo>
              <a:lnTo>
                <a:pt x="165108" y="709966"/>
              </a:lnTo>
              <a:lnTo>
                <a:pt x="330217" y="7099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AED7F-679A-49B6-B070-22DF33D2E896}">
      <dsp:nvSpPr>
        <dsp:cNvPr id="0" name=""/>
        <dsp:cNvSpPr/>
      </dsp:nvSpPr>
      <dsp:spPr>
        <a:xfrm>
          <a:off x="3778241" y="2617756"/>
          <a:ext cx="330217" cy="158434"/>
        </a:xfrm>
        <a:custGeom>
          <a:avLst/>
          <a:gdLst/>
          <a:ahLst/>
          <a:cxnLst/>
          <a:rect l="0" t="0" r="0" b="0"/>
          <a:pathLst>
            <a:path>
              <a:moveTo>
                <a:pt x="0" y="158434"/>
              </a:moveTo>
              <a:lnTo>
                <a:pt x="165108" y="158434"/>
              </a:lnTo>
              <a:lnTo>
                <a:pt x="165108" y="0"/>
              </a:lnTo>
              <a:lnTo>
                <a:pt x="33021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23CBB-A280-4997-BD6F-7A76EEB339FA}">
      <dsp:nvSpPr>
        <dsp:cNvPr id="0" name=""/>
        <dsp:cNvSpPr/>
      </dsp:nvSpPr>
      <dsp:spPr>
        <a:xfrm>
          <a:off x="3778241" y="1907789"/>
          <a:ext cx="330217" cy="868400"/>
        </a:xfrm>
        <a:custGeom>
          <a:avLst/>
          <a:gdLst/>
          <a:ahLst/>
          <a:cxnLst/>
          <a:rect l="0" t="0" r="0" b="0"/>
          <a:pathLst>
            <a:path>
              <a:moveTo>
                <a:pt x="0" y="868400"/>
              </a:moveTo>
              <a:lnTo>
                <a:pt x="165108" y="868400"/>
              </a:lnTo>
              <a:lnTo>
                <a:pt x="165108" y="0"/>
              </a:lnTo>
              <a:lnTo>
                <a:pt x="33021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D3E1-F861-471A-8419-6FA7E63ECCD2}">
      <dsp:nvSpPr>
        <dsp:cNvPr id="0" name=""/>
        <dsp:cNvSpPr/>
      </dsp:nvSpPr>
      <dsp:spPr>
        <a:xfrm>
          <a:off x="2127156" y="2542"/>
          <a:ext cx="1651085" cy="503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Proposal from the community to address an identified need</a:t>
          </a:r>
        </a:p>
      </dsp:txBody>
      <dsp:txXfrm>
        <a:off x="2127156" y="2542"/>
        <a:ext cx="1651085" cy="503581"/>
      </dsp:txXfrm>
    </dsp:sp>
    <dsp:sp modelId="{8EEE1161-3C29-4FAA-9801-F90A25AA82FA}">
      <dsp:nvSpPr>
        <dsp:cNvPr id="0" name=""/>
        <dsp:cNvSpPr/>
      </dsp:nvSpPr>
      <dsp:spPr>
        <a:xfrm>
          <a:off x="2127156" y="712509"/>
          <a:ext cx="1651085" cy="660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Documentation to support the proposal</a:t>
          </a:r>
        </a:p>
      </dsp:txBody>
      <dsp:txXfrm>
        <a:off x="2127156" y="712509"/>
        <a:ext cx="1651085" cy="660260"/>
      </dsp:txXfrm>
    </dsp:sp>
    <dsp:sp modelId="{77CBD9B3-E64C-49CD-9C05-A2EE53774229}">
      <dsp:nvSpPr>
        <dsp:cNvPr id="0" name=""/>
        <dsp:cNvSpPr/>
      </dsp:nvSpPr>
      <dsp:spPr>
        <a:xfrm>
          <a:off x="2151509" y="1550204"/>
          <a:ext cx="1651085" cy="678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Needs assessment</a:t>
          </a:r>
        </a:p>
      </dsp:txBody>
      <dsp:txXfrm>
        <a:off x="2151509" y="1550204"/>
        <a:ext cx="1651085" cy="678091"/>
      </dsp:txXfrm>
    </dsp:sp>
    <dsp:sp modelId="{1A4BB0D0-EF6C-4B89-B2C8-249C4E139786}">
      <dsp:nvSpPr>
        <dsp:cNvPr id="0" name=""/>
        <dsp:cNvSpPr/>
      </dsp:nvSpPr>
      <dsp:spPr>
        <a:xfrm>
          <a:off x="2127156" y="2463632"/>
          <a:ext cx="1651085" cy="625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Election</a:t>
          </a:r>
        </a:p>
      </dsp:txBody>
      <dsp:txXfrm>
        <a:off x="2127156" y="2463632"/>
        <a:ext cx="1651085" cy="625115"/>
      </dsp:txXfrm>
    </dsp:sp>
    <dsp:sp modelId="{4C883268-154C-4B2F-97A2-1C8752F0EA0A}">
      <dsp:nvSpPr>
        <dsp:cNvPr id="0" name=""/>
        <dsp:cNvSpPr/>
      </dsp:nvSpPr>
      <dsp:spPr>
        <a:xfrm>
          <a:off x="4108458" y="1655998"/>
          <a:ext cx="1651085" cy="5035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Gather Community Support</a:t>
          </a:r>
        </a:p>
      </dsp:txBody>
      <dsp:txXfrm>
        <a:off x="4108458" y="1655998"/>
        <a:ext cx="1651085" cy="503581"/>
      </dsp:txXfrm>
    </dsp:sp>
    <dsp:sp modelId="{D3283590-E78F-4F05-B436-73071261ABA1}">
      <dsp:nvSpPr>
        <dsp:cNvPr id="0" name=""/>
        <dsp:cNvSpPr/>
      </dsp:nvSpPr>
      <dsp:spPr>
        <a:xfrm>
          <a:off x="4108458" y="2365965"/>
          <a:ext cx="1651085" cy="5035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Financial Feasibility Study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(Optional)</a:t>
          </a:r>
        </a:p>
      </dsp:txBody>
      <dsp:txXfrm>
        <a:off x="4108458" y="2365965"/>
        <a:ext cx="1651085" cy="503581"/>
      </dsp:txXfrm>
    </dsp:sp>
    <dsp:sp modelId="{D116F74C-2B18-4D1D-9BE8-735826B1686B}">
      <dsp:nvSpPr>
        <dsp:cNvPr id="0" name=""/>
        <dsp:cNvSpPr/>
      </dsp:nvSpPr>
      <dsp:spPr>
        <a:xfrm>
          <a:off x="4108458" y="3075932"/>
          <a:ext cx="1651085" cy="820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Put on ballot via Petition or County Commissioners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108458" y="3075932"/>
        <a:ext cx="1651085" cy="820449"/>
      </dsp:txXfrm>
    </dsp:sp>
    <dsp:sp modelId="{6A0EAD21-94C7-4C3C-BB0D-69453E546C2A}">
      <dsp:nvSpPr>
        <dsp:cNvPr id="0" name=""/>
        <dsp:cNvSpPr/>
      </dsp:nvSpPr>
      <dsp:spPr>
        <a:xfrm>
          <a:off x="2127156" y="3295133"/>
          <a:ext cx="1651085" cy="719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Governing body elected concurrently</a:t>
          </a:r>
        </a:p>
      </dsp:txBody>
      <dsp:txXfrm>
        <a:off x="2127156" y="3295133"/>
        <a:ext cx="1651085" cy="719073"/>
      </dsp:txXfrm>
    </dsp:sp>
    <dsp:sp modelId="{DF086F35-23FF-40A7-A6BA-D74E3A6F3BFE}">
      <dsp:nvSpPr>
        <dsp:cNvPr id="0" name=""/>
        <dsp:cNvSpPr/>
      </dsp:nvSpPr>
      <dsp:spPr>
        <a:xfrm>
          <a:off x="2127156" y="4220592"/>
          <a:ext cx="1651085" cy="73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Bond approval with voter approval of levy for debt service</a:t>
          </a:r>
        </a:p>
      </dsp:txBody>
      <dsp:txXfrm>
        <a:off x="2127156" y="4220592"/>
        <a:ext cx="1651085" cy="730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E1DFD-91BA-C44D-95F4-C42B0E4624DB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4204-94AB-CF46-8FF7-9E848BA8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8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D490-F3BC-9F4E-9CDC-67D540C4EDFC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2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050B-4181-384A-B67D-0ADF6B86769B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5615-5958-1D43-A01F-DE4019C74995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1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C39D-B89A-3146-8809-54FB3963CF76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3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5E23-FD49-A14B-831A-01B7277B8029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3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52D-97B7-2D45-B756-6881AAD1B383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9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0651-8FCE-CE4A-AB28-965DBC51CC6D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584B-006E-444E-B892-13FC957B80D6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7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4A1C-684D-8D4F-869A-952E4458E095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026-E1C6-754D-BF26-19EDE8AA1EC6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6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995D-DEC8-9946-8F55-C59A0B23784D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4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8CFE-5C55-6B43-9D4D-C77164704157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rsc.org/explore-topics/governance/forms-of-government-and-organization/special-purpose-districts-in-washington" TargetMode="External"/><Relationship Id="rId2" Type="http://schemas.openxmlformats.org/officeDocument/2006/relationships/hyperlink" Target="https://www.lwvwa.org/public_hospital_distric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leg.wa.gov/rcw/default.aspx?cite=70.4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phd.org/" TargetMode="External"/><Relationship Id="rId7" Type="http://schemas.openxmlformats.org/officeDocument/2006/relationships/hyperlink" Target="https://www.wsha.org/" TargetMode="External"/><Relationship Id="rId2" Type="http://schemas.openxmlformats.org/officeDocument/2006/relationships/hyperlink" Target="https://www.awphd.org/wp-content/uploads/Acronyms-and-Defini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sha.org/wp-content/uploads/Wednesday_Stehekin_830-930_Oskar_Rey.pdf" TargetMode="External"/><Relationship Id="rId5" Type="http://schemas.openxmlformats.org/officeDocument/2006/relationships/hyperlink" Target="https://mrsc.org/getmedia/f3986741-4f36-4c91-9e5d-da6dd3be9306/AWPHD-Legal-Manual.aspx" TargetMode="External"/><Relationship Id="rId4" Type="http://schemas.openxmlformats.org/officeDocument/2006/relationships/hyperlink" Target="https://www.awphd.org/resources/phd-resourc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RCW/default.aspx?cite=36.68.440" TargetMode="External"/><Relationship Id="rId2" Type="http://schemas.openxmlformats.org/officeDocument/2006/relationships/hyperlink" Target="https://mrsc.org/search-results?q=feasibility%20stud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leg.wa.gov/RCW/default.aspx?cite=36.68.46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7B902B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D0BF72-0C4D-44AB-AA6C-FD2587C5D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9EA4F-EFD7-D4BF-FA74-0D0DB400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42" r="1558"/>
          <a:stretch/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72000" y="1756600"/>
            <a:ext cx="810243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66427" y="1357766"/>
            <a:ext cx="515816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67935" y="1135060"/>
            <a:ext cx="307029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1124043"/>
            <a:ext cx="4578798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937" y="1445775"/>
            <a:ext cx="4077806" cy="334243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Self study tool: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Washington’s Public Hospital Districts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Is a PHD right for your community?</a:t>
            </a:r>
          </a:p>
        </p:txBody>
      </p:sp>
      <p:pic>
        <p:nvPicPr>
          <p:cNvPr id="3" name="Picture 2" descr="Text">
            <a:extLst>
              <a:ext uri="{FF2B5EF4-FFF2-40B4-BE49-F238E27FC236}">
                <a16:creationId xmlns:a16="http://schemas.microsoft.com/office/drawing/2014/main" id="{7F19DD99-8B83-37FE-2E2B-5F8E52BF8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6" y="5977778"/>
            <a:ext cx="4585855" cy="8912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97975-2C86-2C0B-7CA4-D73D163F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1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7B030-C7DA-3544-9F93-4B543EA7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2" y="1444741"/>
            <a:ext cx="7018398" cy="1041901"/>
          </a:xfrm>
        </p:spPr>
        <p:txBody>
          <a:bodyPr>
            <a:normAutofit/>
          </a:bodyPr>
          <a:lstStyle/>
          <a:p>
            <a:r>
              <a:rPr lang="en-US" sz="3500" b="1" dirty="0"/>
              <a:t>Clinics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AD52B4-02DE-52A8-CCA6-C7E8881A7492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086993" y="2229956"/>
            <a:ext cx="3362493" cy="2699968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defTabSz="685800"/>
            <a:endParaRPr lang="en-US" sz="1400" dirty="0">
              <a:latin typeface="Calibri"/>
            </a:endParaRPr>
          </a:p>
          <a:p>
            <a:pPr defTabSz="685800"/>
            <a:r>
              <a:rPr lang="en-US" sz="2200" b="1" dirty="0">
                <a:latin typeface="Calibri"/>
              </a:rPr>
              <a:t>Medical Clinics:  </a:t>
            </a:r>
            <a:r>
              <a:rPr lang="en-US" sz="2200" dirty="0">
                <a:latin typeface="Calibri"/>
              </a:rPr>
              <a:t>14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</a:rPr>
              <a:t>9  Western WA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</a:rPr>
              <a:t>5 Eastern WA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2200" dirty="0">
              <a:latin typeface="Calibri"/>
            </a:endParaRPr>
          </a:p>
          <a:p>
            <a:pPr defTabSz="685800"/>
            <a:r>
              <a:rPr lang="en-US" sz="2200" b="1" dirty="0">
                <a:latin typeface="Calibri"/>
              </a:rPr>
              <a:t>Wellness Services: </a:t>
            </a:r>
            <a:r>
              <a:rPr lang="en-US" sz="2200" dirty="0">
                <a:latin typeface="Calibri"/>
              </a:rPr>
              <a:t>5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</a:rPr>
              <a:t>5 Western WA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</a:rPr>
              <a:t>0  Eastern WA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sz="1400" dirty="0">
              <a:latin typeface="Calibri"/>
            </a:endParaRPr>
          </a:p>
          <a:p>
            <a:pPr defTabSz="685800"/>
            <a:endParaRPr lang="en-US" sz="1400" dirty="0">
              <a:latin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15A33-BFFD-91D5-1584-FAF8BDAC4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015" y="1822580"/>
            <a:ext cx="3415875" cy="3578815"/>
          </a:xfrm>
        </p:spPr>
        <p:txBody>
          <a:bodyPr>
            <a:normAutofit fontScale="92500" lnSpcReduction="20000"/>
          </a:bodyPr>
          <a:lstStyle/>
          <a:p>
            <a:pPr defTabSz="685800"/>
            <a:endParaRPr lang="en-US" sz="1700" b="1" dirty="0">
              <a:latin typeface="Calibri"/>
            </a:endParaRPr>
          </a:p>
          <a:p>
            <a:pPr defTabSz="685800"/>
            <a:endParaRPr lang="en-US" sz="1700" b="1" dirty="0">
              <a:latin typeface="Calibri"/>
            </a:endParaRPr>
          </a:p>
          <a:p>
            <a:pPr defTabSz="685800"/>
            <a:r>
              <a:rPr lang="en-US" sz="2200" b="1" dirty="0">
                <a:latin typeface="Calibri"/>
              </a:rPr>
              <a:t>Behavioral Health: </a:t>
            </a:r>
            <a:r>
              <a:rPr lang="en-US" sz="2200" dirty="0">
                <a:latin typeface="Calibri"/>
              </a:rPr>
              <a:t>11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</a:rPr>
              <a:t>4 Western WA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</a:rPr>
              <a:t>7 Eastern WA</a:t>
            </a:r>
          </a:p>
        </p:txBody>
      </p:sp>
      <p:pic>
        <p:nvPicPr>
          <p:cNvPr id="7" name="Picture 6" descr="Doctor cleaning skin for needle">
            <a:extLst>
              <a:ext uri="{FF2B5EF4-FFF2-40B4-BE49-F238E27FC236}">
                <a16:creationId xmlns:a16="http://schemas.microsoft.com/office/drawing/2014/main" id="{C6F68752-69E6-730C-6B8C-D39E0EE3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690446" y="3698701"/>
            <a:ext cx="3091148" cy="20227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0D906-BF78-DF60-A255-08832B16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658673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E7912-644C-5A00-53D9-98F0F1CB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88894"/>
            <a:ext cx="7729890" cy="88073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Extended </a:t>
            </a:r>
            <a:r>
              <a:rPr lang="en-US" sz="3500" dirty="0">
                <a:solidFill>
                  <a:srgbClr val="FFFFFF"/>
                </a:solidFill>
              </a:rPr>
              <a:t>Care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0C1FBF14-1CD2-6F35-9A5D-2ABD51F6A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73217"/>
              </p:ext>
            </p:extLst>
          </p:nvPr>
        </p:nvGraphicFramePr>
        <p:xfrm>
          <a:off x="785460" y="2189664"/>
          <a:ext cx="7571841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FD25C-7640-D2AE-630F-FFCF91B6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8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BB4B-769E-FC78-2790-E65745D2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 of PHD Property Tax Impact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3C9DDB-A156-4C2B-2F59-68D1B61EDD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518" y="2575447"/>
            <a:ext cx="4120695" cy="26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3A703-E18F-603F-380A-445C69BA941C}"/>
              </a:ext>
            </a:extLst>
          </p:cNvPr>
          <p:cNvSpPr txBox="1"/>
          <p:nvPr/>
        </p:nvSpPr>
        <p:spPr>
          <a:xfrm>
            <a:off x="5836029" y="2279151"/>
            <a:ext cx="2720298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Tax typically accounts for about 3% of PHD revenue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D0129-C1B8-714F-BBFA-CC956C75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5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chemeClr val="tx2"/>
                </a:solidFill>
              </a:rPr>
              <a:t>PHD Powers &amp; Duties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851C7C-AED2-F19A-C200-553976D8E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38744"/>
              </p:ext>
            </p:extLst>
          </p:nvPr>
        </p:nvGraphicFramePr>
        <p:xfrm>
          <a:off x="777240" y="1645919"/>
          <a:ext cx="7871810" cy="493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977F6-9B78-9710-605B-E5436FD8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658673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88894"/>
            <a:ext cx="7729890" cy="88073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Public Hospital Districts are NOT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Public Health Districts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920497"/>
              </p:ext>
            </p:extLst>
          </p:nvPr>
        </p:nvGraphicFramePr>
        <p:xfrm>
          <a:off x="785460" y="2210308"/>
          <a:ext cx="7571842" cy="399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921">
                  <a:extLst>
                    <a:ext uri="{9D8B030D-6E8A-4147-A177-3AD203B41FA5}">
                      <a16:colId xmlns:a16="http://schemas.microsoft.com/office/drawing/2014/main" val="4222790732"/>
                    </a:ext>
                  </a:extLst>
                </a:gridCol>
                <a:gridCol w="3785921">
                  <a:extLst>
                    <a:ext uri="{9D8B030D-6E8A-4147-A177-3AD203B41FA5}">
                      <a16:colId xmlns:a16="http://schemas.microsoft.com/office/drawing/2014/main" val="3795693308"/>
                    </a:ext>
                  </a:extLst>
                </a:gridCol>
              </a:tblGrid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Public</a:t>
                      </a:r>
                      <a:r>
                        <a:rPr lang="en-US" sz="1800" baseline="0" dirty="0"/>
                        <a:t> Hospital District</a:t>
                      </a:r>
                      <a:endParaRPr lang="en-US" sz="1800" dirty="0"/>
                    </a:p>
                  </a:txBody>
                  <a:tcPr marL="83230" marR="83230" marT="41615" marB="416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Public Health District</a:t>
                      </a:r>
                    </a:p>
                  </a:txBody>
                  <a:tcPr marL="83230" marR="83230" marT="41615" marB="41615"/>
                </a:tc>
                <a:extLst>
                  <a:ext uri="{0D108BD9-81ED-4DB2-BD59-A6C34878D82A}">
                    <a16:rowId xmlns:a16="http://schemas.microsoft.com/office/drawing/2014/main" val="492946572"/>
                  </a:ext>
                </a:extLst>
              </a:tr>
              <a:tr h="36047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Not in every county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Created by specific public</a:t>
                      </a:r>
                      <a:r>
                        <a:rPr lang="en-US" sz="2200" baseline="0" dirty="0"/>
                        <a:t> vote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RCW 70.44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/>
                        <a:t>Commissioners elected by local residents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 marL="83230" marR="83230" marT="41615" marB="4161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Mandated for every county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2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baseline="0" dirty="0"/>
                        <a:t>RCW 70.05, 70.08, 70.46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Board appointed by local elected officials</a:t>
                      </a:r>
                    </a:p>
                  </a:txBody>
                  <a:tcPr marL="83230" marR="83230" marT="41615" marB="41615"/>
                </a:tc>
                <a:extLst>
                  <a:ext uri="{0D108BD9-81ED-4DB2-BD59-A6C34878D82A}">
                    <a16:rowId xmlns:a16="http://schemas.microsoft.com/office/drawing/2014/main" val="4833609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577C2-084E-7757-1B4A-AA98CB8C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2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658673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85138"/>
            <a:ext cx="7729890" cy="88073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Public Hospital Districts are NOT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Public Health Districts,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1900" i="1" dirty="0">
                <a:solidFill>
                  <a:srgbClr val="FFFFFF"/>
                </a:solidFill>
              </a:rPr>
              <a:t>cont’d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17111"/>
              </p:ext>
            </p:extLst>
          </p:nvPr>
        </p:nvGraphicFramePr>
        <p:xfrm>
          <a:off x="1026941" y="1856952"/>
          <a:ext cx="7633563" cy="46869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660002">
                  <a:extLst>
                    <a:ext uri="{9D8B030D-6E8A-4147-A177-3AD203B41FA5}">
                      <a16:colId xmlns:a16="http://schemas.microsoft.com/office/drawing/2014/main" val="4222790732"/>
                    </a:ext>
                  </a:extLst>
                </a:gridCol>
                <a:gridCol w="3973561">
                  <a:extLst>
                    <a:ext uri="{9D8B030D-6E8A-4147-A177-3AD203B41FA5}">
                      <a16:colId xmlns:a16="http://schemas.microsoft.com/office/drawing/2014/main" val="3795693308"/>
                    </a:ext>
                  </a:extLst>
                </a:gridCol>
              </a:tblGrid>
              <a:tr h="436260">
                <a:tc>
                  <a:txBody>
                    <a:bodyPr/>
                    <a:lstStyle/>
                    <a:p>
                      <a:pPr algn="ctr"/>
                      <a:r>
                        <a:rPr lang="en-US" sz="1800" b="0" cap="none" spc="0" dirty="0">
                          <a:solidFill>
                            <a:schemeClr val="bg1"/>
                          </a:solidFill>
                        </a:rPr>
                        <a:t>Public</a:t>
                      </a:r>
                      <a:r>
                        <a:rPr lang="en-US" sz="1800" b="0" cap="none" spc="0" baseline="0" dirty="0">
                          <a:solidFill>
                            <a:schemeClr val="bg1"/>
                          </a:solidFill>
                        </a:rPr>
                        <a:t> Hospital District</a:t>
                      </a:r>
                      <a:endParaRPr lang="en-US" sz="18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06698" marR="46393" marT="82075" marB="8207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cap="none" spc="0" dirty="0">
                          <a:solidFill>
                            <a:schemeClr val="bg1"/>
                          </a:solidFill>
                        </a:rPr>
                        <a:t>Public Health District</a:t>
                      </a:r>
                    </a:p>
                  </a:txBody>
                  <a:tcPr marL="106698" marR="46393" marT="82075" marB="8207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46572"/>
                  </a:ext>
                </a:extLst>
              </a:tr>
              <a:tr h="4189017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Health care services per community need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Provide a broad range of personal health care</a:t>
                      </a: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. Can include:</a:t>
                      </a:r>
                      <a:endParaRPr lang="en-US" sz="22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Inpatient: Hospitals, Skilled Nursing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Outpatient:  Surgery, Clinics, Behavioral health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EMS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Wellness services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6698" marR="46393" marT="82075" marB="8207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Programs to promote community health, help prevent disease and build healthy communities.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Typically</a:t>
                      </a: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 provide: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Epidemiology analysis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WIC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Food safety regulation &amp; enforcement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Environmental (e.g., water, sewer, septic, shellfish) regulation enforcement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Infectious disease control &amp; immunizations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cap="none" spc="0" baseline="0" dirty="0">
                          <a:solidFill>
                            <a:schemeClr val="tx1"/>
                          </a:solidFill>
                        </a:rPr>
                        <a:t>Typically do not provide direct health care</a:t>
                      </a:r>
                    </a:p>
                  </a:txBody>
                  <a:tcPr marL="106698" marR="46393" marT="82075" marB="8207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6094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5C3CD-C0EF-62D5-ADC5-4B11FAD9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9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US" sz="4500" dirty="0"/>
              <a:t>Steps to form a PHD;</a:t>
            </a:r>
            <a:br>
              <a:rPr lang="en-US" sz="4500" dirty="0"/>
            </a:br>
            <a:r>
              <a:rPr lang="en-US" sz="4500" dirty="0"/>
              <a:t>RCW 70.44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CE2C66D-C131-4A61-7874-0393620B6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167713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7360B-D457-180C-8C08-2DCFB787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PHDs are like other special purpose districts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7CA5CA-129B-F0D8-1567-82537E11A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42499"/>
              </p:ext>
            </p:extLst>
          </p:nvPr>
        </p:nvGraphicFramePr>
        <p:xfrm>
          <a:off x="494950" y="1690688"/>
          <a:ext cx="8103766" cy="499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EAC24-B2AA-64A4-4294-F31110C0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8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FED44-5B23-92AA-B962-2B90D2F8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US" sz="3500" dirty="0"/>
              <a:t>Typical Process</a:t>
            </a:r>
            <a:br>
              <a:rPr lang="en-US" sz="3500" dirty="0"/>
            </a:br>
            <a:r>
              <a:rPr lang="en-US" sz="3500" dirty="0"/>
              <a:t>to form a public hospital district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63DFF12C-EC6D-447C-DF5C-5D77ECDFC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91550"/>
              </p:ext>
            </p:extLst>
          </p:nvPr>
        </p:nvGraphicFramePr>
        <p:xfrm>
          <a:off x="628650" y="1690687"/>
          <a:ext cx="7886700" cy="495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BF772-0975-195E-0276-AA1DF0D3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9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DA0F-8D38-9565-3445-E74E3B84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Timeline</a:t>
            </a:r>
            <a:br>
              <a:rPr lang="en-US" dirty="0"/>
            </a:br>
            <a:r>
              <a:rPr lang="en-US" sz="2100" dirty="0"/>
              <a:t>to public vote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8906B-219D-3911-B106-6E03BD7F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8" y="2597467"/>
            <a:ext cx="6343775" cy="1929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A986D-74B6-3B41-2AB4-A8B5EEC4B2E6}"/>
              </a:ext>
            </a:extLst>
          </p:cNvPr>
          <p:cNvSpPr txBox="1"/>
          <p:nvPr/>
        </p:nvSpPr>
        <p:spPr>
          <a:xfrm>
            <a:off x="3008948" y="2733074"/>
            <a:ext cx="1028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Identify &amp; Document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7812-CA6B-980C-9C43-3DB08E86F941}"/>
              </a:ext>
            </a:extLst>
          </p:cNvPr>
          <p:cNvSpPr txBox="1"/>
          <p:nvPr/>
        </p:nvSpPr>
        <p:spPr>
          <a:xfrm>
            <a:off x="4517708" y="2733074"/>
            <a:ext cx="1200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Financial Feasibility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838BF-CA69-F747-ECF2-398AFDA53FE7}"/>
              </a:ext>
            </a:extLst>
          </p:cNvPr>
          <p:cNvSpPr txBox="1"/>
          <p:nvPr/>
        </p:nvSpPr>
        <p:spPr>
          <a:xfrm>
            <a:off x="5929828" y="2734753"/>
            <a:ext cx="10372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Gather Community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17020-2BF8-1785-6231-4B6708677433}"/>
              </a:ext>
            </a:extLst>
          </p:cNvPr>
          <p:cNvSpPr txBox="1"/>
          <p:nvPr/>
        </p:nvSpPr>
        <p:spPr>
          <a:xfrm>
            <a:off x="7202336" y="2755078"/>
            <a:ext cx="10372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Ballot Issue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F5F44-4C64-9284-1D90-8CC2B2175ECC}"/>
              </a:ext>
            </a:extLst>
          </p:cNvPr>
          <p:cNvSpPr txBox="1"/>
          <p:nvPr/>
        </p:nvSpPr>
        <p:spPr>
          <a:xfrm>
            <a:off x="3008947" y="3621660"/>
            <a:ext cx="10846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Up to 1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BF5DE-BE4C-D28A-512A-A85790B04781}"/>
              </a:ext>
            </a:extLst>
          </p:cNvPr>
          <p:cNvSpPr txBox="1"/>
          <p:nvPr/>
        </p:nvSpPr>
        <p:spPr>
          <a:xfrm>
            <a:off x="4572000" y="3621661"/>
            <a:ext cx="9568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At least 6 months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B5668-90A4-4317-EF19-86C4FDFBC162}"/>
              </a:ext>
            </a:extLst>
          </p:cNvPr>
          <p:cNvSpPr txBox="1"/>
          <p:nvPr/>
        </p:nvSpPr>
        <p:spPr>
          <a:xfrm>
            <a:off x="5953049" y="3621660"/>
            <a:ext cx="11361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Depends on nature of the proposal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A9FA8-975A-7D88-213B-196A93F3CE94}"/>
              </a:ext>
            </a:extLst>
          </p:cNvPr>
          <p:cNvSpPr txBox="1"/>
          <p:nvPr/>
        </p:nvSpPr>
        <p:spPr>
          <a:xfrm>
            <a:off x="7402817" y="3690910"/>
            <a:ext cx="9332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6 months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AA1E0AE-6444-D591-B706-6337B9CB9005}"/>
              </a:ext>
            </a:extLst>
          </p:cNvPr>
          <p:cNvSpPr/>
          <p:nvPr/>
        </p:nvSpPr>
        <p:spPr>
          <a:xfrm rot="5400000">
            <a:off x="5193146" y="2348671"/>
            <a:ext cx="671350" cy="4892511"/>
          </a:xfrm>
          <a:prstGeom prst="rightBrace">
            <a:avLst>
              <a:gd name="adj1" fmla="val 8333"/>
              <a:gd name="adj2" fmla="val 5096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84E84-DFDA-5D46-FB81-D3FD134764EA}"/>
              </a:ext>
            </a:extLst>
          </p:cNvPr>
          <p:cNvSpPr txBox="1"/>
          <p:nvPr/>
        </p:nvSpPr>
        <p:spPr>
          <a:xfrm>
            <a:off x="3874771" y="5151015"/>
            <a:ext cx="3327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Assume more than two years</a:t>
            </a:r>
          </a:p>
        </p:txBody>
      </p:sp>
      <p:sp>
        <p:nvSpPr>
          <p:cNvPr id="15" name="Callout: Line with Border and Accent Bar 14">
            <a:extLst>
              <a:ext uri="{FF2B5EF4-FFF2-40B4-BE49-F238E27FC236}">
                <a16:creationId xmlns:a16="http://schemas.microsoft.com/office/drawing/2014/main" id="{DFECBDA2-63EF-8416-B005-19E04692976D}"/>
              </a:ext>
            </a:extLst>
          </p:cNvPr>
          <p:cNvSpPr/>
          <p:nvPr/>
        </p:nvSpPr>
        <p:spPr>
          <a:xfrm>
            <a:off x="4626808" y="1669514"/>
            <a:ext cx="1303020" cy="680837"/>
          </a:xfrm>
          <a:prstGeom prst="accentBorderCallout1">
            <a:avLst>
              <a:gd name="adj1" fmla="val 18750"/>
              <a:gd name="adj2" fmla="val -8333"/>
              <a:gd name="adj3" fmla="val 143795"/>
              <a:gd name="adj4" fmla="val -26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Advisable, not mandated, for PHDs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DD329-A047-1E0F-884C-A64D0E9A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2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2F93D7D-DB5B-1301-A07A-4413A92C5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4E8D2-19CC-6E77-43DA-8BBFC251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 Contents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7C6AD-88D0-4C04-D49B-EBDE5249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Background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What is a PHD?</a:t>
            </a:r>
          </a:p>
          <a:p>
            <a:pPr lvl="2"/>
            <a:r>
              <a:rPr lang="en-US" dirty="0"/>
              <a:t>PHD Locations &amp; Services</a:t>
            </a:r>
          </a:p>
          <a:p>
            <a:pPr lvl="2"/>
            <a:r>
              <a:rPr lang="en-US" dirty="0"/>
              <a:t>PHD Powers &amp; Duties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PHD Funding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Difference between a PHD and Public Health District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2DD0-D329-65D2-2042-9346961C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6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AC4E1-C5EB-F4C5-E668-35C76280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14" y="1153572"/>
            <a:ext cx="2982840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Post-Vote </a:t>
            </a:r>
            <a:r>
              <a:rPr lang="en-US" sz="4000" dirty="0" err="1">
                <a:solidFill>
                  <a:srgbClr val="FFFFFF"/>
                </a:solidFill>
              </a:rPr>
              <a:t>Implementa-tion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5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9DCAB-39CC-B7C8-62E6-D4D89698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/>
              <a:t>Services begin after:</a:t>
            </a:r>
          </a:p>
          <a:p>
            <a:pPr lvl="1">
              <a:spcBef>
                <a:spcPts val="0"/>
              </a:spcBef>
              <a:spcAft>
                <a:spcPts val="1350"/>
              </a:spcAft>
            </a:pPr>
            <a:r>
              <a:rPr lang="en-US"/>
              <a:t>Tax collection begins; accrual necessary before expenditures can start</a:t>
            </a:r>
          </a:p>
          <a:p>
            <a:pPr lvl="1">
              <a:spcBef>
                <a:spcPts val="0"/>
              </a:spcBef>
              <a:spcAft>
                <a:spcPts val="1350"/>
              </a:spcAft>
            </a:pPr>
            <a:r>
              <a:rPr lang="en-US"/>
              <a:t>Commissioners hire consultant and/or Executive Director</a:t>
            </a:r>
          </a:p>
          <a:p>
            <a:pPr lvl="1">
              <a:spcBef>
                <a:spcPts val="0"/>
              </a:spcBef>
              <a:spcAft>
                <a:spcPts val="1350"/>
              </a:spcAft>
            </a:pPr>
            <a:r>
              <a:rPr lang="en-US"/>
              <a:t>Agreements for facility/services negotiated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38925-BB89-4B06-25C8-420B7946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5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9EA6E-CFD6-4CDC-BB84-A43453BC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Resources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for more information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423FC-0AF5-12DB-8221-D67BFCA8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708788"/>
          </a:xfrm>
        </p:spPr>
        <p:txBody>
          <a:bodyPr anchor="ctr">
            <a:norm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LWV WA PHD Civics Education Project Webpage</a:t>
            </a:r>
          </a:p>
          <a:p>
            <a:pPr marL="457200" lvl="1" indent="0">
              <a:buNone/>
            </a:pPr>
            <a:r>
              <a:rPr lang="en-US" sz="1400" dirty="0">
                <a:hlinkClick r:id="rId2"/>
              </a:rPr>
              <a:t>https://www.lwvwa.org/public_hospital_districts</a:t>
            </a:r>
            <a:endParaRPr lang="en-US" sz="1400" dirty="0"/>
          </a:p>
          <a:p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Purpose Districts in Washington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https://mrsc.org/explore-topics/governance/forms-of-government-and-organization/special-purpose-districts-in-washington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site provides a great deal of information about special purposes districts, including: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Overview: What is a special purpose district &amp; Types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Special Purpose Districts: How Many, List by County, List by District &amp; County, and List of WA Cities and Towns within the Boundaries of Special Districts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Organization: Formation and Dissolution, Elections, Revenues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Resources: Other MRSC publications and Special District Information Sources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70.44 RCW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Public Hospital Districts,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https://app.leg.wa.gov/rcw/default.aspx?cite=70.44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Statute that governs Public Hospital Districts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A7AAF-CA63-05C9-8361-F38E1F59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50" smtClean="0"/>
              <a:pPr/>
              <a:t>21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6272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9EA6E-CFD6-4CDC-BB84-A43453BC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Resources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for more information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423FC-0AF5-12DB-8221-D67BFCA8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Acronyms and Definitions, Association of WA Public Hospital Districts,  </a:t>
            </a:r>
            <a:r>
              <a:rPr lang="en-US" sz="1400" dirty="0">
                <a:hlinkClick r:id="rId2"/>
              </a:rPr>
              <a:t>https://www.awphd.org/wp-content/uploads/Acronyms-and-Definitions.pdf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This includes many acronyms used in health care and related to hospital districts specifically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dirty="0"/>
              <a:t>Association of Washington State Public Hospital Districts (AWSPHD): </a:t>
            </a:r>
            <a:r>
              <a:rPr lang="en-US" sz="1400" dirty="0">
                <a:hlinkClick r:id="rId3"/>
              </a:rPr>
              <a:t>https://www.awphd.org/</a:t>
            </a:r>
            <a:r>
              <a:rPr lang="en-US" sz="1400" dirty="0"/>
              <a:t> &amp; </a:t>
            </a:r>
            <a:r>
              <a:rPr lang="en-US" sz="1400" dirty="0">
                <a:hlinkClick r:id="rId4"/>
              </a:rPr>
              <a:t>PHD Resources | Association of Washington Public Hospital Districts (awphd.org)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AWPHD Legal Manual: </a:t>
            </a:r>
            <a:r>
              <a:rPr lang="en-US" sz="1400" dirty="0">
                <a:hlinkClick r:id="rId5"/>
              </a:rPr>
              <a:t>https://mrsc.org/getmedia/f3986741-4f36-4c91-9e5d-da6dd3be9306/AWPHD-Legal-Manual.aspx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Public Hospital District Laws: </a:t>
            </a:r>
            <a:r>
              <a:rPr lang="en-US" sz="1400" dirty="0">
                <a:hlinkClick r:id="rId6"/>
              </a:rPr>
              <a:t>http://www.wsha.org/wp-content/uploads/Wednesday_Stehekin_830-930_Oskar_Rey.pdf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Washington State Hospital Association: </a:t>
            </a:r>
            <a:r>
              <a:rPr lang="en-US" sz="1400" dirty="0">
                <a:hlinkClick r:id="rId7"/>
              </a:rPr>
              <a:t>https://www.wsha.org/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49A66-5A28-3283-5EB3-55AB87DE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4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9EA6E-CFD6-4CDC-BB84-A43453BC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Resources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for more information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423FC-0AF5-12DB-8221-D67BFCA8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Examples of Feasibility Studies, RFPs, etc., MRSC, </a:t>
            </a:r>
            <a:r>
              <a:rPr lang="en-US" sz="1400" dirty="0">
                <a:hlinkClick r:id="rId2"/>
              </a:rPr>
              <a:t>https://mrsc.org/search-results?q=feasibility%20studies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These examples are primarily for incorporation or annexation but some special purpose districts are included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RCW 36.68.440, Feasibility and Cost Studies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required for formation of Park and Recreation Service Area,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https://app.leg.wa.gov/RCW/default.aspx?cite=36.68.440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special purpose district where feasibility study is required. Legislative authority of county must order a feasibility study to be available prior to hearing for ballot issue.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 by RCW 36.68.460, Findings of County Commissioners,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https://app.leg.wa.gov/RCW/default.aspx?cite=36.68.460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requires the Legislative authority to determine whether or not the objectives of the service area are feasible, among other factors, before placing the measure on the ballot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6824F-F07A-8A7C-2DA9-83D07D38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3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42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4A52B-D0DD-831F-7BEB-33E59C01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 dirty="0"/>
              <a:t>Contents – Part 2</a:t>
            </a:r>
          </a:p>
        </p:txBody>
      </p:sp>
      <p:pic>
        <p:nvPicPr>
          <p:cNvPr id="39" name="Picture 38" descr="Butterfly emerging from chrysalis">
            <a:extLst>
              <a:ext uri="{FF2B5EF4-FFF2-40B4-BE49-F238E27FC236}">
                <a16:creationId xmlns:a16="http://schemas.microsoft.com/office/drawing/2014/main" id="{B0094CED-A6B7-4E7A-408C-C939885E3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0" r="21699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FECC-848D-925A-DA36-8068E059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How a PHD is formed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dirty="0"/>
              <a:t>Process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Timeline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Implementation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Other Resources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99F53-8F60-0B4B-D427-20814C06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What is a Public Hospital District?</a:t>
            </a:r>
          </a:p>
        </p:txBody>
      </p:sp>
      <p:sp>
        <p:nvSpPr>
          <p:cNvPr id="52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Hospital Districts (PHDs) are 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dirty="0"/>
              <a:t>Special purpose districts, authorized by RCW 70.44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Approved by voters of the PHD area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Partially tax-funded; mostly insurance-funded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F29C5-940C-A9C6-CBD2-980ED263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459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658673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94FA5-A9C6-6D32-9C0A-10B14089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88894"/>
            <a:ext cx="7729890" cy="88073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As a Governmental Agency, a PHD 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81FA26-BACD-02CA-87D7-A70981DF7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63940"/>
              </p:ext>
            </p:extLst>
          </p:nvPr>
        </p:nvGraphicFramePr>
        <p:xfrm>
          <a:off x="785460" y="2189664"/>
          <a:ext cx="7571841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34628-77FF-E354-BBEF-9C4B65C2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B9ED-C1F6-8921-BC3A-8D92A7C9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PHD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D24E7A-966A-18A1-A3B8-53242225E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2465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A9069-5D26-08C8-B39C-DC6C4B2A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8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658673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88894"/>
            <a:ext cx="7729890" cy="88073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PHDs Currently in WA State</a:t>
            </a:r>
          </a:p>
        </p:txBody>
      </p:sp>
      <p:graphicFrame>
        <p:nvGraphicFramePr>
          <p:cNvPr id="36" name="Content Placeholder 4">
            <a:extLst>
              <a:ext uri="{FF2B5EF4-FFF2-40B4-BE49-F238E27FC236}">
                <a16:creationId xmlns:a16="http://schemas.microsoft.com/office/drawing/2014/main" id="{95514DBE-CA47-4D8E-4E14-B2DADCD7F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7783"/>
              </p:ext>
            </p:extLst>
          </p:nvPr>
        </p:nvGraphicFramePr>
        <p:xfrm>
          <a:off x="307282" y="2079170"/>
          <a:ext cx="7571841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9D131-3F56-E21F-F65E-ED6FAAB5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5510C78-D5E6-169A-6B66-6BB374C68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372" y="759279"/>
            <a:ext cx="7373257" cy="55299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D3F92-5B36-1B86-9C34-7FBB265A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1E53C32-3A67-29E1-DB41-515ED25A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Acute Care Services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7606F8EE-03CB-608C-C9EF-3FF716C2C3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 b="1"/>
          </a:p>
          <a:p>
            <a:r>
              <a:rPr lang="en-US" b="1"/>
              <a:t>Hospitals:  40 (31 Critical Access)</a:t>
            </a:r>
          </a:p>
          <a:p>
            <a:r>
              <a:rPr lang="en-US"/>
              <a:t>18 Western WA</a:t>
            </a:r>
          </a:p>
          <a:p>
            <a:r>
              <a:rPr lang="en-US"/>
              <a:t>22 Eastern WA</a:t>
            </a:r>
          </a:p>
          <a:p>
            <a:endParaRPr lang="en-US" b="1"/>
          </a:p>
          <a:p>
            <a:r>
              <a:rPr lang="en-US" b="1"/>
              <a:t>EMS: 17</a:t>
            </a:r>
          </a:p>
          <a:p>
            <a:r>
              <a:rPr lang="en-US"/>
              <a:t> 5 Western WA</a:t>
            </a:r>
          </a:p>
          <a:p>
            <a:r>
              <a:rPr lang="en-US"/>
              <a:t>12 Eastern WA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EB3BE8-58AF-6976-1EED-D3566185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35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8289</TotalTime>
  <Words>1225</Words>
  <Application>Microsoft Office PowerPoint</Application>
  <PresentationFormat>On-screen Show (4:3)</PresentationFormat>
  <Paragraphs>221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 Theme</vt:lpstr>
      <vt:lpstr>Self study tool:  Washington’s Public Hospital Districts  Is a PHD right for your community?</vt:lpstr>
      <vt:lpstr> Contents – Part 1</vt:lpstr>
      <vt:lpstr>Contents – Part 2</vt:lpstr>
      <vt:lpstr>What is a Public Hospital District?</vt:lpstr>
      <vt:lpstr>As a Governmental Agency, a PHD is</vt:lpstr>
      <vt:lpstr>PHD Services</vt:lpstr>
      <vt:lpstr>PHDs Currently in WA State</vt:lpstr>
      <vt:lpstr>PowerPoint Presentation</vt:lpstr>
      <vt:lpstr>Acute Care Services</vt:lpstr>
      <vt:lpstr>Clinics</vt:lpstr>
      <vt:lpstr>Extended Care</vt:lpstr>
      <vt:lpstr>Examples of PHD Property Tax Impact</vt:lpstr>
      <vt:lpstr>PHD Powers &amp; Duties</vt:lpstr>
      <vt:lpstr>Public Hospital Districts are NOT  Public Health Districts</vt:lpstr>
      <vt:lpstr>Public Hospital Districts are NOT  Public Health Districts, cont’d</vt:lpstr>
      <vt:lpstr>Steps to form a PHD; RCW 70.44</vt:lpstr>
      <vt:lpstr>PHDs are like other special purpose districts</vt:lpstr>
      <vt:lpstr>Typical Process to form a public hospital district</vt:lpstr>
      <vt:lpstr>Typical Timeline to public vote</vt:lpstr>
      <vt:lpstr>Post-Vote Implementa-tion</vt:lpstr>
      <vt:lpstr>Resources for more information</vt:lpstr>
      <vt:lpstr>Resources for more information</vt:lpstr>
      <vt:lpstr>Resources 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Hospital Districts a viable option for filling many health care gaps</dc:title>
  <dc:creator>Cynthia</dc:creator>
  <cp:lastModifiedBy>Dee Ann Kline</cp:lastModifiedBy>
  <cp:revision>36</cp:revision>
  <dcterms:created xsi:type="dcterms:W3CDTF">2022-11-27T18:28:26Z</dcterms:created>
  <dcterms:modified xsi:type="dcterms:W3CDTF">2023-05-02T13:11:41Z</dcterms:modified>
</cp:coreProperties>
</file>